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  <p:sldMasterId id="2147483685" r:id="rId3"/>
  </p:sldMasterIdLst>
  <p:notesMasterIdLst>
    <p:notesMasterId r:id="rId35"/>
  </p:notesMasterIdLst>
  <p:sldIdLst>
    <p:sldId id="385" r:id="rId4"/>
    <p:sldId id="266" r:id="rId5"/>
    <p:sldId id="297" r:id="rId6"/>
    <p:sldId id="265" r:id="rId7"/>
    <p:sldId id="418" r:id="rId8"/>
    <p:sldId id="453" r:id="rId9"/>
    <p:sldId id="481" r:id="rId10"/>
    <p:sldId id="454" r:id="rId11"/>
    <p:sldId id="456" r:id="rId12"/>
    <p:sldId id="461" r:id="rId13"/>
    <p:sldId id="457" r:id="rId14"/>
    <p:sldId id="462" r:id="rId15"/>
    <p:sldId id="459" r:id="rId16"/>
    <p:sldId id="460" r:id="rId17"/>
    <p:sldId id="465" r:id="rId18"/>
    <p:sldId id="463" r:id="rId19"/>
    <p:sldId id="468" r:id="rId20"/>
    <p:sldId id="466" r:id="rId21"/>
    <p:sldId id="467" r:id="rId22"/>
    <p:sldId id="470" r:id="rId23"/>
    <p:sldId id="471" r:id="rId24"/>
    <p:sldId id="482" r:id="rId25"/>
    <p:sldId id="472" r:id="rId26"/>
    <p:sldId id="473" r:id="rId27"/>
    <p:sldId id="475" r:id="rId28"/>
    <p:sldId id="476" r:id="rId29"/>
    <p:sldId id="474" r:id="rId30"/>
    <p:sldId id="479" r:id="rId31"/>
    <p:sldId id="477" r:id="rId32"/>
    <p:sldId id="480" r:id="rId33"/>
    <p:sldId id="267" r:id="rId34"/>
  </p:sldIdLst>
  <p:sldSz cx="9144000" cy="6858000" type="screen4x3"/>
  <p:notesSz cx="6807200" cy="9939338"/>
  <p:custDataLst>
    <p:tags r:id="rId36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079"/>
    <a:srgbClr val="A4B543"/>
    <a:srgbClr val="C5D64C"/>
    <a:srgbClr val="DB4126"/>
    <a:srgbClr val="000000"/>
    <a:srgbClr val="3B3B3B"/>
    <a:srgbClr val="062474"/>
    <a:srgbClr val="D4E64E"/>
    <a:srgbClr val="0D0D0D"/>
    <a:srgbClr val="E69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60" autoAdjust="0"/>
    <p:restoredTop sz="94286" autoAdjust="0"/>
  </p:normalViewPr>
  <p:slideViewPr>
    <p:cSldViewPr snapToGrid="0">
      <p:cViewPr varScale="1">
        <p:scale>
          <a:sx n="66" d="100"/>
          <a:sy n="66" d="100"/>
        </p:scale>
        <p:origin x="144" y="120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gs" Target="tags/tag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41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2016-01-23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7713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47" tIns="45774" rIns="91547" bIns="4577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21187"/>
            <a:ext cx="5445760" cy="4472703"/>
          </a:xfrm>
          <a:prstGeom prst="rect">
            <a:avLst/>
          </a:prstGeom>
        </p:spPr>
        <p:txBody>
          <a:bodyPr vert="horz" lIns="91547" tIns="45774" rIns="91547" bIns="4577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41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69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072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172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600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650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126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450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534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2273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723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3444052" y="5396823"/>
            <a:ext cx="2234181" cy="622331"/>
            <a:chOff x="998433" y="4259690"/>
            <a:chExt cx="2234181" cy="622331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543467"/>
              <a:ext cx="2234181" cy="33855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10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Stylish templates can be a valuable aid to  creative professionals</a:t>
              </a: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r>
                <a:rPr lang="en-US" altLang="ko-KR" sz="1400" b="1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  <a:sym typeface="Wingdings" pitchFamily="2" charset="2"/>
                </a:rPr>
                <a:t>Stylish Design</a:t>
              </a: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2596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834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1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64064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2972" y="5419597"/>
            <a:ext cx="2697198" cy="911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73" y="4549936"/>
            <a:ext cx="1907458" cy="230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31000" y="66110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329874" y="990788"/>
            <a:ext cx="8571053" cy="545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31000" y="66110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평행 사변형 6"/>
          <p:cNvSpPr/>
          <p:nvPr userDrawn="1"/>
        </p:nvSpPr>
        <p:spPr>
          <a:xfrm flipH="1" flipV="1">
            <a:off x="-6054" y="180975"/>
            <a:ext cx="8970542" cy="597922"/>
          </a:xfrm>
          <a:custGeom>
            <a:avLst/>
            <a:gdLst>
              <a:gd name="connsiteX0" fmla="*/ 0 w 8964488"/>
              <a:gd name="connsiteY0" fmla="*/ 588397 h 588397"/>
              <a:gd name="connsiteX1" fmla="*/ 584496 w 8964488"/>
              <a:gd name="connsiteY1" fmla="*/ 0 h 588397"/>
              <a:gd name="connsiteX2" fmla="*/ 8964488 w 8964488"/>
              <a:gd name="connsiteY2" fmla="*/ 0 h 588397"/>
              <a:gd name="connsiteX3" fmla="*/ 8379992 w 8964488"/>
              <a:gd name="connsiteY3" fmla="*/ 588397 h 588397"/>
              <a:gd name="connsiteX4" fmla="*/ 0 w 8964488"/>
              <a:gd name="connsiteY4" fmla="*/ 588397 h 588397"/>
              <a:gd name="connsiteX0" fmla="*/ 0 w 8970542"/>
              <a:gd name="connsiteY0" fmla="*/ 588397 h 597922"/>
              <a:gd name="connsiteX1" fmla="*/ 584496 w 8970542"/>
              <a:gd name="connsiteY1" fmla="*/ 0 h 597922"/>
              <a:gd name="connsiteX2" fmla="*/ 8964488 w 8970542"/>
              <a:gd name="connsiteY2" fmla="*/ 0 h 597922"/>
              <a:gd name="connsiteX3" fmla="*/ 8970542 w 8970542"/>
              <a:gd name="connsiteY3" fmla="*/ 597922 h 597922"/>
              <a:gd name="connsiteX4" fmla="*/ 0 w 8970542"/>
              <a:gd name="connsiteY4" fmla="*/ 588397 h 59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0542" h="597922">
                <a:moveTo>
                  <a:pt x="0" y="588397"/>
                </a:moveTo>
                <a:lnTo>
                  <a:pt x="584496" y="0"/>
                </a:lnTo>
                <a:lnTo>
                  <a:pt x="8964488" y="0"/>
                </a:lnTo>
                <a:lnTo>
                  <a:pt x="8970542" y="597922"/>
                </a:lnTo>
                <a:lnTo>
                  <a:pt x="0" y="588397"/>
                </a:lnTo>
                <a:close/>
              </a:path>
            </a:pathLst>
          </a:custGeom>
          <a:gradFill>
            <a:gsLst>
              <a:gs pos="86000">
                <a:srgbClr val="1D7990"/>
              </a:gs>
              <a:gs pos="18000">
                <a:srgbClr val="259AAE"/>
              </a:gs>
              <a:gs pos="0">
                <a:srgbClr val="6EC1CF"/>
              </a:gs>
              <a:gs pos="100000">
                <a:srgbClr val="1E7E97">
                  <a:lumMod val="77000"/>
                </a:srgbClr>
              </a:gs>
            </a:gsLst>
            <a:lin ang="0" scaled="1"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2" name="Rectangle 13"/>
          <p:cNvSpPr>
            <a:spLocks noChangeArrowheads="1"/>
          </p:cNvSpPr>
          <p:nvPr userDrawn="1"/>
        </p:nvSpPr>
        <p:spPr bwMode="auto">
          <a:xfrm flipV="1">
            <a:off x="8360817" y="0"/>
            <a:ext cx="597600" cy="190500"/>
          </a:xfrm>
          <a:prstGeom prst="rect">
            <a:avLst/>
          </a:prstGeom>
          <a:gradFill flip="none" rotWithShape="1">
            <a:gsLst>
              <a:gs pos="0">
                <a:srgbClr val="1F849C">
                  <a:lumMod val="85000"/>
                </a:srgbClr>
              </a:gs>
              <a:gs pos="100000">
                <a:srgbClr val="1E7E97">
                  <a:lumMod val="8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7516" y="310038"/>
            <a:ext cx="7338859" cy="408323"/>
          </a:xfrm>
          <a:prstGeom prst="rect">
            <a:avLst/>
          </a:prstGeom>
        </p:spPr>
        <p:txBody>
          <a:bodyPr lIns="0" tIns="0" rIns="0" bIns="0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indent="0">
              <a:buNone/>
              <a:defRPr sz="2400" b="1" baseline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80000"/>
                    </a:prstClr>
                  </a:outerShdw>
                </a:effectLst>
                <a:latin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altLang="ko-KR" dirty="0" smtClean="0"/>
              <a:t>Slide Main title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865" y="6557200"/>
            <a:ext cx="890527" cy="30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40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pPr/>
              <a:t>2016-01-23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201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9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9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5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829052" y="1295183"/>
            <a:ext cx="473875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indent="-342900"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4000" b="1" dirty="0" smtClean="0">
                <a:solidFill>
                  <a:srgbClr val="FF000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강의교</a:t>
            </a:r>
            <a:r>
              <a:rPr lang="ko-KR" altLang="en-US" sz="4000" b="1" dirty="0">
                <a:solidFill>
                  <a:srgbClr val="FF000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안 </a:t>
            </a:r>
            <a:r>
              <a:rPr lang="ko-KR" altLang="en-US" sz="4000" b="1" dirty="0" smtClean="0">
                <a:solidFill>
                  <a:srgbClr val="FF000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이용 안내</a:t>
            </a:r>
            <a:endParaRPr lang="en-US" altLang="ko-KR" sz="4000" b="1" dirty="0" smtClean="0">
              <a:solidFill>
                <a:srgbClr val="FF0000"/>
              </a:solidFill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867" y="424271"/>
            <a:ext cx="1600951" cy="553174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-230951" y="2187516"/>
            <a:ext cx="3523095" cy="2921116"/>
            <a:chOff x="0" y="2507847"/>
            <a:chExt cx="2965947" cy="2459166"/>
          </a:xfrm>
        </p:grpSpPr>
        <p:grpSp>
          <p:nvGrpSpPr>
            <p:cNvPr id="36" name="그룹 66"/>
            <p:cNvGrpSpPr/>
            <p:nvPr/>
          </p:nvGrpSpPr>
          <p:grpSpPr>
            <a:xfrm>
              <a:off x="2378278" y="3044261"/>
              <a:ext cx="587669" cy="325912"/>
              <a:chOff x="625475" y="1627188"/>
              <a:chExt cx="1454150" cy="806450"/>
            </a:xfrm>
          </p:grpSpPr>
          <p:sp>
            <p:nvSpPr>
              <p:cNvPr id="37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그룹 66"/>
            <p:cNvGrpSpPr/>
            <p:nvPr/>
          </p:nvGrpSpPr>
          <p:grpSpPr>
            <a:xfrm>
              <a:off x="442505" y="4321494"/>
              <a:ext cx="717510" cy="397920"/>
              <a:chOff x="625475" y="1627188"/>
              <a:chExt cx="1454150" cy="806450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0" y="2507847"/>
              <a:ext cx="2729011" cy="2459166"/>
              <a:chOff x="-190310" y="1472424"/>
              <a:chExt cx="2729011" cy="2459166"/>
            </a:xfrm>
          </p:grpSpPr>
          <p:sp>
            <p:nvSpPr>
              <p:cNvPr id="43" name="Freeform 8"/>
              <p:cNvSpPr>
                <a:spLocks/>
              </p:cNvSpPr>
              <p:nvPr/>
            </p:nvSpPr>
            <p:spPr bwMode="auto">
              <a:xfrm>
                <a:off x="678946" y="2048220"/>
                <a:ext cx="1763861" cy="1419241"/>
              </a:xfrm>
              <a:custGeom>
                <a:avLst/>
                <a:gdLst/>
                <a:ahLst/>
                <a:cxnLst>
                  <a:cxn ang="0">
                    <a:pos x="1080" y="322"/>
                  </a:cxn>
                  <a:cxn ang="0">
                    <a:pos x="1622" y="546"/>
                  </a:cxn>
                  <a:cxn ang="0">
                    <a:pos x="1668" y="536"/>
                  </a:cxn>
                  <a:cxn ang="0">
                    <a:pos x="1706" y="498"/>
                  </a:cxn>
                  <a:cxn ang="0">
                    <a:pos x="1720" y="470"/>
                  </a:cxn>
                  <a:cxn ang="0">
                    <a:pos x="1728" y="414"/>
                  </a:cxn>
                  <a:cxn ang="0">
                    <a:pos x="1712" y="370"/>
                  </a:cxn>
                  <a:cxn ang="0">
                    <a:pos x="1030" y="76"/>
                  </a:cxn>
                  <a:cxn ang="0">
                    <a:pos x="908" y="26"/>
                  </a:cxn>
                  <a:cxn ang="0">
                    <a:pos x="874" y="12"/>
                  </a:cxn>
                  <a:cxn ang="0">
                    <a:pos x="828" y="0"/>
                  </a:cxn>
                  <a:cxn ang="0">
                    <a:pos x="786" y="10"/>
                  </a:cxn>
                  <a:cxn ang="0">
                    <a:pos x="652" y="72"/>
                  </a:cxn>
                  <a:cxn ang="0">
                    <a:pos x="538" y="132"/>
                  </a:cxn>
                  <a:cxn ang="0">
                    <a:pos x="450" y="196"/>
                  </a:cxn>
                  <a:cxn ang="0">
                    <a:pos x="386" y="252"/>
                  </a:cxn>
                  <a:cxn ang="0">
                    <a:pos x="364" y="260"/>
                  </a:cxn>
                  <a:cxn ang="0">
                    <a:pos x="346" y="256"/>
                  </a:cxn>
                  <a:cxn ang="0">
                    <a:pos x="32" y="868"/>
                  </a:cxn>
                  <a:cxn ang="0">
                    <a:pos x="60" y="892"/>
                  </a:cxn>
                  <a:cxn ang="0">
                    <a:pos x="160" y="1010"/>
                  </a:cxn>
                  <a:cxn ang="0">
                    <a:pos x="188" y="1040"/>
                  </a:cxn>
                  <a:cxn ang="0">
                    <a:pos x="244" y="1076"/>
                  </a:cxn>
                  <a:cxn ang="0">
                    <a:pos x="604" y="1224"/>
                  </a:cxn>
                  <a:cxn ang="0">
                    <a:pos x="1344" y="1530"/>
                  </a:cxn>
                  <a:cxn ang="0">
                    <a:pos x="1394" y="1522"/>
                  </a:cxn>
                  <a:cxn ang="0">
                    <a:pos x="1436" y="1482"/>
                  </a:cxn>
                  <a:cxn ang="0">
                    <a:pos x="1452" y="1450"/>
                  </a:cxn>
                  <a:cxn ang="0">
                    <a:pos x="1460" y="1392"/>
                  </a:cxn>
                  <a:cxn ang="0">
                    <a:pos x="1440" y="1342"/>
                  </a:cxn>
                  <a:cxn ang="0">
                    <a:pos x="708" y="1026"/>
                  </a:cxn>
                  <a:cxn ang="0">
                    <a:pos x="1532" y="1342"/>
                  </a:cxn>
                  <a:cxn ang="0">
                    <a:pos x="1584" y="1344"/>
                  </a:cxn>
                  <a:cxn ang="0">
                    <a:pos x="1632" y="1314"/>
                  </a:cxn>
                  <a:cxn ang="0">
                    <a:pos x="1658" y="1268"/>
                  </a:cxn>
                  <a:cxn ang="0">
                    <a:pos x="1668" y="1226"/>
                  </a:cxn>
                  <a:cxn ang="0">
                    <a:pos x="1656" y="1172"/>
                  </a:cxn>
                  <a:cxn ang="0">
                    <a:pos x="1618" y="1136"/>
                  </a:cxn>
                  <a:cxn ang="0">
                    <a:pos x="1718" y="1148"/>
                  </a:cxn>
                  <a:cxn ang="0">
                    <a:pos x="1752" y="1154"/>
                  </a:cxn>
                  <a:cxn ang="0">
                    <a:pos x="1802" y="1132"/>
                  </a:cxn>
                  <a:cxn ang="0">
                    <a:pos x="1838" y="1084"/>
                  </a:cxn>
                  <a:cxn ang="0">
                    <a:pos x="1848" y="1052"/>
                  </a:cxn>
                  <a:cxn ang="0">
                    <a:pos x="1848" y="994"/>
                  </a:cxn>
                  <a:cxn ang="0">
                    <a:pos x="1818" y="952"/>
                  </a:cxn>
                  <a:cxn ang="0">
                    <a:pos x="956" y="556"/>
                  </a:cxn>
                  <a:cxn ang="0">
                    <a:pos x="1786" y="900"/>
                  </a:cxn>
                  <a:cxn ang="0">
                    <a:pos x="1838" y="890"/>
                  </a:cxn>
                  <a:cxn ang="0">
                    <a:pos x="1880" y="852"/>
                  </a:cxn>
                  <a:cxn ang="0">
                    <a:pos x="1894" y="820"/>
                  </a:cxn>
                  <a:cxn ang="0">
                    <a:pos x="1904" y="760"/>
                  </a:cxn>
                  <a:cxn ang="0">
                    <a:pos x="1884" y="712"/>
                  </a:cxn>
                  <a:cxn ang="0">
                    <a:pos x="1856" y="690"/>
                  </a:cxn>
                </a:cxnLst>
                <a:rect l="0" t="0" r="r" b="b"/>
                <a:pathLst>
                  <a:path w="1904" h="1532">
                    <a:moveTo>
                      <a:pt x="1856" y="690"/>
                    </a:moveTo>
                    <a:lnTo>
                      <a:pt x="1060" y="358"/>
                    </a:lnTo>
                    <a:lnTo>
                      <a:pt x="1080" y="322"/>
                    </a:lnTo>
                    <a:lnTo>
                      <a:pt x="1608" y="542"/>
                    </a:lnTo>
                    <a:lnTo>
                      <a:pt x="1608" y="542"/>
                    </a:lnTo>
                    <a:lnTo>
                      <a:pt x="1622" y="546"/>
                    </a:lnTo>
                    <a:lnTo>
                      <a:pt x="1638" y="546"/>
                    </a:lnTo>
                    <a:lnTo>
                      <a:pt x="1654" y="542"/>
                    </a:lnTo>
                    <a:lnTo>
                      <a:pt x="1668" y="536"/>
                    </a:lnTo>
                    <a:lnTo>
                      <a:pt x="1682" y="526"/>
                    </a:lnTo>
                    <a:lnTo>
                      <a:pt x="1696" y="514"/>
                    </a:lnTo>
                    <a:lnTo>
                      <a:pt x="1706" y="498"/>
                    </a:lnTo>
                    <a:lnTo>
                      <a:pt x="1716" y="480"/>
                    </a:lnTo>
                    <a:lnTo>
                      <a:pt x="1720" y="470"/>
                    </a:lnTo>
                    <a:lnTo>
                      <a:pt x="1720" y="470"/>
                    </a:lnTo>
                    <a:lnTo>
                      <a:pt x="1726" y="452"/>
                    </a:lnTo>
                    <a:lnTo>
                      <a:pt x="1728" y="432"/>
                    </a:lnTo>
                    <a:lnTo>
                      <a:pt x="1728" y="414"/>
                    </a:lnTo>
                    <a:lnTo>
                      <a:pt x="1726" y="398"/>
                    </a:lnTo>
                    <a:lnTo>
                      <a:pt x="1720" y="382"/>
                    </a:lnTo>
                    <a:lnTo>
                      <a:pt x="1712" y="370"/>
                    </a:lnTo>
                    <a:lnTo>
                      <a:pt x="1702" y="358"/>
                    </a:lnTo>
                    <a:lnTo>
                      <a:pt x="1688" y="350"/>
                    </a:lnTo>
                    <a:lnTo>
                      <a:pt x="1030" y="76"/>
                    </a:lnTo>
                    <a:lnTo>
                      <a:pt x="1030" y="76"/>
                    </a:lnTo>
                    <a:lnTo>
                      <a:pt x="966" y="50"/>
                    </a:lnTo>
                    <a:lnTo>
                      <a:pt x="908" y="26"/>
                    </a:lnTo>
                    <a:lnTo>
                      <a:pt x="886" y="16"/>
                    </a:lnTo>
                    <a:lnTo>
                      <a:pt x="886" y="16"/>
                    </a:lnTo>
                    <a:lnTo>
                      <a:pt x="874" y="12"/>
                    </a:lnTo>
                    <a:lnTo>
                      <a:pt x="874" y="12"/>
                    </a:lnTo>
                    <a:lnTo>
                      <a:pt x="846" y="4"/>
                    </a:lnTo>
                    <a:lnTo>
                      <a:pt x="828" y="0"/>
                    </a:lnTo>
                    <a:lnTo>
                      <a:pt x="828" y="0"/>
                    </a:lnTo>
                    <a:lnTo>
                      <a:pt x="810" y="2"/>
                    </a:lnTo>
                    <a:lnTo>
                      <a:pt x="786" y="10"/>
                    </a:lnTo>
                    <a:lnTo>
                      <a:pt x="758" y="20"/>
                    </a:lnTo>
                    <a:lnTo>
                      <a:pt x="724" y="36"/>
                    </a:lnTo>
                    <a:lnTo>
                      <a:pt x="652" y="72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38" y="132"/>
                    </a:lnTo>
                    <a:lnTo>
                      <a:pt x="506" y="154"/>
                    </a:lnTo>
                    <a:lnTo>
                      <a:pt x="476" y="176"/>
                    </a:lnTo>
                    <a:lnTo>
                      <a:pt x="450" y="196"/>
                    </a:lnTo>
                    <a:lnTo>
                      <a:pt x="408" y="230"/>
                    </a:lnTo>
                    <a:lnTo>
                      <a:pt x="386" y="252"/>
                    </a:lnTo>
                    <a:lnTo>
                      <a:pt x="386" y="252"/>
                    </a:lnTo>
                    <a:lnTo>
                      <a:pt x="378" y="256"/>
                    </a:lnTo>
                    <a:lnTo>
                      <a:pt x="372" y="260"/>
                    </a:lnTo>
                    <a:lnTo>
                      <a:pt x="364" y="260"/>
                    </a:lnTo>
                    <a:lnTo>
                      <a:pt x="358" y="260"/>
                    </a:lnTo>
                    <a:lnTo>
                      <a:pt x="348" y="258"/>
                    </a:lnTo>
                    <a:lnTo>
                      <a:pt x="346" y="256"/>
                    </a:lnTo>
                    <a:lnTo>
                      <a:pt x="280" y="232"/>
                    </a:lnTo>
                    <a:lnTo>
                      <a:pt x="0" y="852"/>
                    </a:lnTo>
                    <a:lnTo>
                      <a:pt x="32" y="868"/>
                    </a:lnTo>
                    <a:lnTo>
                      <a:pt x="32" y="868"/>
                    </a:lnTo>
                    <a:lnTo>
                      <a:pt x="44" y="878"/>
                    </a:lnTo>
                    <a:lnTo>
                      <a:pt x="60" y="892"/>
                    </a:lnTo>
                    <a:lnTo>
                      <a:pt x="94" y="928"/>
                    </a:lnTo>
                    <a:lnTo>
                      <a:pt x="130" y="970"/>
                    </a:lnTo>
                    <a:lnTo>
                      <a:pt x="160" y="1010"/>
                    </a:lnTo>
                    <a:lnTo>
                      <a:pt x="160" y="1010"/>
                    </a:lnTo>
                    <a:lnTo>
                      <a:pt x="174" y="1026"/>
                    </a:lnTo>
                    <a:lnTo>
                      <a:pt x="188" y="1040"/>
                    </a:lnTo>
                    <a:lnTo>
                      <a:pt x="204" y="1052"/>
                    </a:lnTo>
                    <a:lnTo>
                      <a:pt x="220" y="1062"/>
                    </a:lnTo>
                    <a:lnTo>
                      <a:pt x="244" y="1076"/>
                    </a:lnTo>
                    <a:lnTo>
                      <a:pt x="254" y="1080"/>
                    </a:lnTo>
                    <a:lnTo>
                      <a:pt x="604" y="1224"/>
                    </a:lnTo>
                    <a:lnTo>
                      <a:pt x="604" y="1224"/>
                    </a:lnTo>
                    <a:lnTo>
                      <a:pt x="1326" y="1526"/>
                    </a:lnTo>
                    <a:lnTo>
                      <a:pt x="1326" y="1526"/>
                    </a:lnTo>
                    <a:lnTo>
                      <a:pt x="1344" y="1530"/>
                    </a:lnTo>
                    <a:lnTo>
                      <a:pt x="1360" y="1532"/>
                    </a:lnTo>
                    <a:lnTo>
                      <a:pt x="1378" y="1528"/>
                    </a:lnTo>
                    <a:lnTo>
                      <a:pt x="1394" y="1522"/>
                    </a:lnTo>
                    <a:lnTo>
                      <a:pt x="1410" y="1510"/>
                    </a:lnTo>
                    <a:lnTo>
                      <a:pt x="1424" y="1498"/>
                    </a:lnTo>
                    <a:lnTo>
                      <a:pt x="1436" y="1482"/>
                    </a:lnTo>
                    <a:lnTo>
                      <a:pt x="1446" y="1462"/>
                    </a:lnTo>
                    <a:lnTo>
                      <a:pt x="1452" y="1450"/>
                    </a:lnTo>
                    <a:lnTo>
                      <a:pt x="1452" y="1450"/>
                    </a:lnTo>
                    <a:lnTo>
                      <a:pt x="1458" y="1430"/>
                    </a:lnTo>
                    <a:lnTo>
                      <a:pt x="1460" y="1410"/>
                    </a:lnTo>
                    <a:lnTo>
                      <a:pt x="1460" y="1392"/>
                    </a:lnTo>
                    <a:lnTo>
                      <a:pt x="1456" y="1372"/>
                    </a:lnTo>
                    <a:lnTo>
                      <a:pt x="1450" y="1356"/>
                    </a:lnTo>
                    <a:lnTo>
                      <a:pt x="1440" y="1342"/>
                    </a:lnTo>
                    <a:lnTo>
                      <a:pt x="1428" y="1330"/>
                    </a:lnTo>
                    <a:lnTo>
                      <a:pt x="1412" y="1320"/>
                    </a:lnTo>
                    <a:lnTo>
                      <a:pt x="708" y="1026"/>
                    </a:lnTo>
                    <a:lnTo>
                      <a:pt x="720" y="1002"/>
                    </a:lnTo>
                    <a:lnTo>
                      <a:pt x="1532" y="1342"/>
                    </a:lnTo>
                    <a:lnTo>
                      <a:pt x="1532" y="1342"/>
                    </a:lnTo>
                    <a:lnTo>
                      <a:pt x="1550" y="1346"/>
                    </a:lnTo>
                    <a:lnTo>
                      <a:pt x="1568" y="1348"/>
                    </a:lnTo>
                    <a:lnTo>
                      <a:pt x="1584" y="1344"/>
                    </a:lnTo>
                    <a:lnTo>
                      <a:pt x="1602" y="1338"/>
                    </a:lnTo>
                    <a:lnTo>
                      <a:pt x="1618" y="1326"/>
                    </a:lnTo>
                    <a:lnTo>
                      <a:pt x="1632" y="1314"/>
                    </a:lnTo>
                    <a:lnTo>
                      <a:pt x="1644" y="1298"/>
                    </a:lnTo>
                    <a:lnTo>
                      <a:pt x="1654" y="1278"/>
                    </a:lnTo>
                    <a:lnTo>
                      <a:pt x="1658" y="1268"/>
                    </a:lnTo>
                    <a:lnTo>
                      <a:pt x="1658" y="1268"/>
                    </a:lnTo>
                    <a:lnTo>
                      <a:pt x="1664" y="1246"/>
                    </a:lnTo>
                    <a:lnTo>
                      <a:pt x="1668" y="1226"/>
                    </a:lnTo>
                    <a:lnTo>
                      <a:pt x="1668" y="1208"/>
                    </a:lnTo>
                    <a:lnTo>
                      <a:pt x="1664" y="1188"/>
                    </a:lnTo>
                    <a:lnTo>
                      <a:pt x="1656" y="1172"/>
                    </a:lnTo>
                    <a:lnTo>
                      <a:pt x="1646" y="1158"/>
                    </a:lnTo>
                    <a:lnTo>
                      <a:pt x="1634" y="1146"/>
                    </a:lnTo>
                    <a:lnTo>
                      <a:pt x="1618" y="1136"/>
                    </a:lnTo>
                    <a:lnTo>
                      <a:pt x="824" y="806"/>
                    </a:lnTo>
                    <a:lnTo>
                      <a:pt x="838" y="780"/>
                    </a:lnTo>
                    <a:lnTo>
                      <a:pt x="1718" y="1148"/>
                    </a:lnTo>
                    <a:lnTo>
                      <a:pt x="1718" y="1148"/>
                    </a:lnTo>
                    <a:lnTo>
                      <a:pt x="1734" y="1152"/>
                    </a:lnTo>
                    <a:lnTo>
                      <a:pt x="1752" y="1154"/>
                    </a:lnTo>
                    <a:lnTo>
                      <a:pt x="1768" y="1150"/>
                    </a:lnTo>
                    <a:lnTo>
                      <a:pt x="1786" y="1144"/>
                    </a:lnTo>
                    <a:lnTo>
                      <a:pt x="1802" y="1132"/>
                    </a:lnTo>
                    <a:lnTo>
                      <a:pt x="1816" y="1120"/>
                    </a:lnTo>
                    <a:lnTo>
                      <a:pt x="1828" y="1104"/>
                    </a:lnTo>
                    <a:lnTo>
                      <a:pt x="1838" y="1084"/>
                    </a:lnTo>
                    <a:lnTo>
                      <a:pt x="1842" y="1074"/>
                    </a:lnTo>
                    <a:lnTo>
                      <a:pt x="1842" y="1074"/>
                    </a:lnTo>
                    <a:lnTo>
                      <a:pt x="1848" y="1052"/>
                    </a:lnTo>
                    <a:lnTo>
                      <a:pt x="1852" y="1032"/>
                    </a:lnTo>
                    <a:lnTo>
                      <a:pt x="1852" y="1014"/>
                    </a:lnTo>
                    <a:lnTo>
                      <a:pt x="1848" y="994"/>
                    </a:lnTo>
                    <a:lnTo>
                      <a:pt x="1840" y="978"/>
                    </a:lnTo>
                    <a:lnTo>
                      <a:pt x="1830" y="964"/>
                    </a:lnTo>
                    <a:lnTo>
                      <a:pt x="1818" y="952"/>
                    </a:lnTo>
                    <a:lnTo>
                      <a:pt x="1802" y="942"/>
                    </a:lnTo>
                    <a:lnTo>
                      <a:pt x="942" y="584"/>
                    </a:lnTo>
                    <a:lnTo>
                      <a:pt x="956" y="556"/>
                    </a:lnTo>
                    <a:lnTo>
                      <a:pt x="1770" y="896"/>
                    </a:lnTo>
                    <a:lnTo>
                      <a:pt x="1770" y="896"/>
                    </a:lnTo>
                    <a:lnTo>
                      <a:pt x="1786" y="900"/>
                    </a:lnTo>
                    <a:lnTo>
                      <a:pt x="1804" y="902"/>
                    </a:lnTo>
                    <a:lnTo>
                      <a:pt x="1822" y="898"/>
                    </a:lnTo>
                    <a:lnTo>
                      <a:pt x="1838" y="890"/>
                    </a:lnTo>
                    <a:lnTo>
                      <a:pt x="1854" y="880"/>
                    </a:lnTo>
                    <a:lnTo>
                      <a:pt x="1868" y="868"/>
                    </a:lnTo>
                    <a:lnTo>
                      <a:pt x="1880" y="852"/>
                    </a:lnTo>
                    <a:lnTo>
                      <a:pt x="1890" y="832"/>
                    </a:lnTo>
                    <a:lnTo>
                      <a:pt x="1894" y="820"/>
                    </a:lnTo>
                    <a:lnTo>
                      <a:pt x="1894" y="820"/>
                    </a:lnTo>
                    <a:lnTo>
                      <a:pt x="1902" y="800"/>
                    </a:lnTo>
                    <a:lnTo>
                      <a:pt x="1904" y="780"/>
                    </a:lnTo>
                    <a:lnTo>
                      <a:pt x="1904" y="760"/>
                    </a:lnTo>
                    <a:lnTo>
                      <a:pt x="1900" y="742"/>
                    </a:lnTo>
                    <a:lnTo>
                      <a:pt x="1894" y="726"/>
                    </a:lnTo>
                    <a:lnTo>
                      <a:pt x="1884" y="712"/>
                    </a:lnTo>
                    <a:lnTo>
                      <a:pt x="1870" y="700"/>
                    </a:lnTo>
                    <a:lnTo>
                      <a:pt x="1856" y="690"/>
                    </a:lnTo>
                    <a:lnTo>
                      <a:pt x="1856" y="690"/>
                    </a:lnTo>
                    <a:close/>
                  </a:path>
                </a:pathLst>
              </a:custGeom>
              <a:solidFill>
                <a:srgbClr val="EFC791"/>
              </a:solidFill>
              <a:ln w="9525">
                <a:noFill/>
                <a:round/>
                <a:headEnd/>
                <a:tailEnd/>
              </a:ln>
              <a:effectLst>
                <a:outerShdw blurRad="50800" dist="12700" dir="16200000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4" name="그룹 170"/>
              <p:cNvGrpSpPr/>
              <p:nvPr/>
            </p:nvGrpSpPr>
            <p:grpSpPr>
              <a:xfrm>
                <a:off x="-190310" y="1472424"/>
                <a:ext cx="2729011" cy="2459166"/>
                <a:chOff x="-190310" y="1472424"/>
                <a:chExt cx="2729011" cy="2459166"/>
              </a:xfrm>
            </p:grpSpPr>
            <p:grpSp>
              <p:nvGrpSpPr>
                <p:cNvPr id="45" name="그룹 169"/>
                <p:cNvGrpSpPr/>
                <p:nvPr/>
              </p:nvGrpSpPr>
              <p:grpSpPr>
                <a:xfrm>
                  <a:off x="-190310" y="1472424"/>
                  <a:ext cx="2729011" cy="2459166"/>
                  <a:chOff x="-190310" y="1472424"/>
                  <a:chExt cx="2729011" cy="2459166"/>
                </a:xfrm>
              </p:grpSpPr>
              <p:grpSp>
                <p:nvGrpSpPr>
                  <p:cNvPr id="49" name="그룹 154"/>
                  <p:cNvGrpSpPr/>
                  <p:nvPr/>
                </p:nvGrpSpPr>
                <p:grpSpPr>
                  <a:xfrm>
                    <a:off x="511468" y="2209413"/>
                    <a:ext cx="444671" cy="674418"/>
                    <a:chOff x="-1225550" y="2987675"/>
                    <a:chExt cx="762000" cy="1155700"/>
                  </a:xfrm>
                </p:grpSpPr>
                <p:sp>
                  <p:nvSpPr>
                    <p:cNvPr id="59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-1225550" y="2987675"/>
                      <a:ext cx="762000" cy="1155700"/>
                    </a:xfrm>
                    <a:custGeom>
                      <a:avLst/>
                      <a:gdLst/>
                      <a:ahLst/>
                      <a:cxnLst>
                        <a:cxn ang="0">
                          <a:pos x="400" y="0"/>
                        </a:cxn>
                        <a:cxn ang="0">
                          <a:pos x="480" y="24"/>
                        </a:cxn>
                        <a:cxn ang="0">
                          <a:pos x="172" y="728"/>
                        </a:cxn>
                        <a:cxn ang="0">
                          <a:pos x="0" y="660"/>
                        </a:cxn>
                        <a:cxn ang="0">
                          <a:pos x="400" y="0"/>
                        </a:cxn>
                      </a:cxnLst>
                      <a:rect l="0" t="0" r="r" b="b"/>
                      <a:pathLst>
                        <a:path w="480" h="728">
                          <a:moveTo>
                            <a:pt x="400" y="0"/>
                          </a:moveTo>
                          <a:lnTo>
                            <a:pt x="480" y="24"/>
                          </a:lnTo>
                          <a:lnTo>
                            <a:pt x="172" y="728"/>
                          </a:lnTo>
                          <a:lnTo>
                            <a:pt x="0" y="660"/>
                          </a:lnTo>
                          <a:lnTo>
                            <a:pt x="400" y="0"/>
                          </a:lnTo>
                          <a:close/>
                        </a:path>
                      </a:pathLst>
                    </a:custGeom>
                    <a:solidFill>
                      <a:srgbClr val="A3CED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0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-1082675" y="3965575"/>
                      <a:ext cx="107950" cy="107950"/>
                    </a:xfrm>
                    <a:custGeom>
                      <a:avLst/>
                      <a:gdLst/>
                      <a:ahLst/>
                      <a:cxnLst>
                        <a:cxn ang="0">
                          <a:pos x="68" y="34"/>
                        </a:cxn>
                        <a:cxn ang="0">
                          <a:pos x="68" y="34"/>
                        </a:cxn>
                        <a:cxn ang="0">
                          <a:pos x="68" y="40"/>
                        </a:cxn>
                        <a:cxn ang="0">
                          <a:pos x="66" y="48"/>
                        </a:cxn>
                        <a:cxn ang="0">
                          <a:pos x="62" y="54"/>
                        </a:cxn>
                        <a:cxn ang="0">
                          <a:pos x="58" y="58"/>
                        </a:cxn>
                        <a:cxn ang="0">
                          <a:pos x="54" y="62"/>
                        </a:cxn>
                        <a:cxn ang="0">
                          <a:pos x="48" y="66"/>
                        </a:cxn>
                        <a:cxn ang="0">
                          <a:pos x="40" y="68"/>
                        </a:cxn>
                        <a:cxn ang="0">
                          <a:pos x="34" y="68"/>
                        </a:cxn>
                        <a:cxn ang="0">
                          <a:pos x="34" y="68"/>
                        </a:cxn>
                        <a:cxn ang="0">
                          <a:pos x="28" y="68"/>
                        </a:cxn>
                        <a:cxn ang="0">
                          <a:pos x="20" y="66"/>
                        </a:cxn>
                        <a:cxn ang="0">
                          <a:pos x="14" y="62"/>
                        </a:cxn>
                        <a:cxn ang="0">
                          <a:pos x="10" y="58"/>
                        </a:cxn>
                        <a:cxn ang="0">
                          <a:pos x="6" y="54"/>
                        </a:cxn>
                        <a:cxn ang="0">
                          <a:pos x="2" y="48"/>
                        </a:cxn>
                        <a:cxn ang="0">
                          <a:pos x="0" y="40"/>
                        </a:cxn>
                        <a:cxn ang="0">
                          <a:pos x="0" y="34"/>
                        </a:cxn>
                        <a:cxn ang="0">
                          <a:pos x="0" y="34"/>
                        </a:cxn>
                        <a:cxn ang="0">
                          <a:pos x="0" y="28"/>
                        </a:cxn>
                        <a:cxn ang="0">
                          <a:pos x="2" y="20"/>
                        </a:cxn>
                        <a:cxn ang="0">
                          <a:pos x="6" y="14"/>
                        </a:cxn>
                        <a:cxn ang="0">
                          <a:pos x="10" y="10"/>
                        </a:cxn>
                        <a:cxn ang="0">
                          <a:pos x="14" y="6"/>
                        </a:cxn>
                        <a:cxn ang="0">
                          <a:pos x="20" y="2"/>
                        </a:cxn>
                        <a:cxn ang="0">
                          <a:pos x="28" y="0"/>
                        </a:cxn>
                        <a:cxn ang="0">
                          <a:pos x="34" y="0"/>
                        </a:cxn>
                        <a:cxn ang="0">
                          <a:pos x="34" y="0"/>
                        </a:cxn>
                        <a:cxn ang="0">
                          <a:pos x="40" y="0"/>
                        </a:cxn>
                        <a:cxn ang="0">
                          <a:pos x="48" y="2"/>
                        </a:cxn>
                        <a:cxn ang="0">
                          <a:pos x="54" y="6"/>
                        </a:cxn>
                        <a:cxn ang="0">
                          <a:pos x="58" y="10"/>
                        </a:cxn>
                        <a:cxn ang="0">
                          <a:pos x="62" y="14"/>
                        </a:cxn>
                        <a:cxn ang="0">
                          <a:pos x="66" y="20"/>
                        </a:cxn>
                        <a:cxn ang="0">
                          <a:pos x="68" y="28"/>
                        </a:cxn>
                        <a:cxn ang="0">
                          <a:pos x="68" y="34"/>
                        </a:cxn>
                        <a:cxn ang="0">
                          <a:pos x="68" y="34"/>
                        </a:cxn>
                      </a:cxnLst>
                      <a:rect l="0" t="0" r="r" b="b"/>
                      <a:pathLst>
                        <a:path w="68" h="68">
                          <a:moveTo>
                            <a:pt x="68" y="34"/>
                          </a:moveTo>
                          <a:lnTo>
                            <a:pt x="68" y="34"/>
                          </a:lnTo>
                          <a:lnTo>
                            <a:pt x="68" y="40"/>
                          </a:lnTo>
                          <a:lnTo>
                            <a:pt x="66" y="48"/>
                          </a:lnTo>
                          <a:lnTo>
                            <a:pt x="62" y="54"/>
                          </a:lnTo>
                          <a:lnTo>
                            <a:pt x="58" y="58"/>
                          </a:lnTo>
                          <a:lnTo>
                            <a:pt x="54" y="62"/>
                          </a:lnTo>
                          <a:lnTo>
                            <a:pt x="48" y="66"/>
                          </a:lnTo>
                          <a:lnTo>
                            <a:pt x="40" y="68"/>
                          </a:lnTo>
                          <a:lnTo>
                            <a:pt x="34" y="68"/>
                          </a:lnTo>
                          <a:lnTo>
                            <a:pt x="34" y="68"/>
                          </a:lnTo>
                          <a:lnTo>
                            <a:pt x="28" y="68"/>
                          </a:lnTo>
                          <a:lnTo>
                            <a:pt x="20" y="66"/>
                          </a:lnTo>
                          <a:lnTo>
                            <a:pt x="14" y="62"/>
                          </a:lnTo>
                          <a:lnTo>
                            <a:pt x="10" y="58"/>
                          </a:lnTo>
                          <a:lnTo>
                            <a:pt x="6" y="54"/>
                          </a:lnTo>
                          <a:lnTo>
                            <a:pt x="2" y="48"/>
                          </a:lnTo>
                          <a:lnTo>
                            <a:pt x="0" y="40"/>
                          </a:lnTo>
                          <a:lnTo>
                            <a:pt x="0" y="34"/>
                          </a:lnTo>
                          <a:lnTo>
                            <a:pt x="0" y="34"/>
                          </a:lnTo>
                          <a:lnTo>
                            <a:pt x="0" y="28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8" y="0"/>
                          </a:lnTo>
                          <a:lnTo>
                            <a:pt x="34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8" y="2"/>
                          </a:lnTo>
                          <a:lnTo>
                            <a:pt x="54" y="6"/>
                          </a:lnTo>
                          <a:lnTo>
                            <a:pt x="58" y="10"/>
                          </a:lnTo>
                          <a:lnTo>
                            <a:pt x="62" y="14"/>
                          </a:lnTo>
                          <a:lnTo>
                            <a:pt x="66" y="20"/>
                          </a:lnTo>
                          <a:lnTo>
                            <a:pt x="68" y="28"/>
                          </a:lnTo>
                          <a:lnTo>
                            <a:pt x="68" y="34"/>
                          </a:lnTo>
                          <a:lnTo>
                            <a:pt x="68" y="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50" name="그룹 151"/>
                  <p:cNvGrpSpPr/>
                  <p:nvPr/>
                </p:nvGrpSpPr>
                <p:grpSpPr>
                  <a:xfrm>
                    <a:off x="679758" y="1472424"/>
                    <a:ext cx="1858943" cy="2459166"/>
                    <a:chOff x="3308350" y="1076325"/>
                    <a:chExt cx="2025650" cy="2679700"/>
                  </a:xfrm>
                </p:grpSpPr>
                <p:sp>
                  <p:nvSpPr>
                    <p:cNvPr id="55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3308350" y="1076325"/>
                      <a:ext cx="2025650" cy="2679700"/>
                    </a:xfrm>
                    <a:custGeom>
                      <a:avLst/>
                      <a:gdLst/>
                      <a:ahLst/>
                      <a:cxnLst>
                        <a:cxn ang="0">
                          <a:pos x="742" y="1636"/>
                        </a:cxn>
                        <a:cxn ang="0">
                          <a:pos x="742" y="1636"/>
                        </a:cxn>
                        <a:cxn ang="0">
                          <a:pos x="734" y="1650"/>
                        </a:cxn>
                        <a:cxn ang="0">
                          <a:pos x="726" y="1662"/>
                        </a:cxn>
                        <a:cxn ang="0">
                          <a:pos x="714" y="1672"/>
                        </a:cxn>
                        <a:cxn ang="0">
                          <a:pos x="702" y="1680"/>
                        </a:cxn>
                        <a:cxn ang="0">
                          <a:pos x="690" y="1686"/>
                        </a:cxn>
                        <a:cxn ang="0">
                          <a:pos x="676" y="1688"/>
                        </a:cxn>
                        <a:cxn ang="0">
                          <a:pos x="664" y="1688"/>
                        </a:cxn>
                        <a:cxn ang="0">
                          <a:pos x="650" y="1684"/>
                        </a:cxn>
                        <a:cxn ang="0">
                          <a:pos x="36" y="1432"/>
                        </a:cxn>
                        <a:cxn ang="0">
                          <a:pos x="36" y="1432"/>
                        </a:cxn>
                        <a:cxn ang="0">
                          <a:pos x="26" y="1426"/>
                        </a:cxn>
                        <a:cxn ang="0">
                          <a:pos x="16" y="1416"/>
                        </a:cxn>
                        <a:cxn ang="0">
                          <a:pos x="8" y="1406"/>
                        </a:cxn>
                        <a:cxn ang="0">
                          <a:pos x="2" y="1394"/>
                        </a:cxn>
                        <a:cxn ang="0">
                          <a:pos x="0" y="1380"/>
                        </a:cxn>
                        <a:cxn ang="0">
                          <a:pos x="0" y="1364"/>
                        </a:cxn>
                        <a:cxn ang="0">
                          <a:pos x="2" y="1350"/>
                        </a:cxn>
                        <a:cxn ang="0">
                          <a:pos x="6" y="1334"/>
                        </a:cxn>
                        <a:cxn ang="0">
                          <a:pos x="532" y="52"/>
                        </a:cxn>
                        <a:cxn ang="0">
                          <a:pos x="532" y="52"/>
                        </a:cxn>
                        <a:cxn ang="0">
                          <a:pos x="540" y="38"/>
                        </a:cxn>
                        <a:cxn ang="0">
                          <a:pos x="550" y="26"/>
                        </a:cxn>
                        <a:cxn ang="0">
                          <a:pos x="560" y="16"/>
                        </a:cxn>
                        <a:cxn ang="0">
                          <a:pos x="572" y="8"/>
                        </a:cxn>
                        <a:cxn ang="0">
                          <a:pos x="584" y="2"/>
                        </a:cxn>
                        <a:cxn ang="0">
                          <a:pos x="598" y="0"/>
                        </a:cxn>
                        <a:cxn ang="0">
                          <a:pos x="610" y="0"/>
                        </a:cxn>
                        <a:cxn ang="0">
                          <a:pos x="624" y="4"/>
                        </a:cxn>
                        <a:cxn ang="0">
                          <a:pos x="1238" y="256"/>
                        </a:cxn>
                        <a:cxn ang="0">
                          <a:pos x="1238" y="256"/>
                        </a:cxn>
                        <a:cxn ang="0">
                          <a:pos x="1250" y="262"/>
                        </a:cxn>
                        <a:cxn ang="0">
                          <a:pos x="1260" y="272"/>
                        </a:cxn>
                        <a:cxn ang="0">
                          <a:pos x="1266" y="282"/>
                        </a:cxn>
                        <a:cxn ang="0">
                          <a:pos x="1272" y="296"/>
                        </a:cxn>
                        <a:cxn ang="0">
                          <a:pos x="1274" y="310"/>
                        </a:cxn>
                        <a:cxn ang="0">
                          <a:pos x="1276" y="324"/>
                        </a:cxn>
                        <a:cxn ang="0">
                          <a:pos x="1274" y="340"/>
                        </a:cxn>
                        <a:cxn ang="0">
                          <a:pos x="1268" y="354"/>
                        </a:cxn>
                        <a:cxn ang="0">
                          <a:pos x="742" y="1636"/>
                        </a:cxn>
                      </a:cxnLst>
                      <a:rect l="0" t="0" r="r" b="b"/>
                      <a:pathLst>
                        <a:path w="1276" h="1688">
                          <a:moveTo>
                            <a:pt x="742" y="1636"/>
                          </a:moveTo>
                          <a:lnTo>
                            <a:pt x="742" y="1636"/>
                          </a:lnTo>
                          <a:lnTo>
                            <a:pt x="734" y="1650"/>
                          </a:lnTo>
                          <a:lnTo>
                            <a:pt x="726" y="1662"/>
                          </a:lnTo>
                          <a:lnTo>
                            <a:pt x="714" y="1672"/>
                          </a:lnTo>
                          <a:lnTo>
                            <a:pt x="702" y="1680"/>
                          </a:lnTo>
                          <a:lnTo>
                            <a:pt x="690" y="1686"/>
                          </a:lnTo>
                          <a:lnTo>
                            <a:pt x="676" y="1688"/>
                          </a:lnTo>
                          <a:lnTo>
                            <a:pt x="664" y="1688"/>
                          </a:lnTo>
                          <a:lnTo>
                            <a:pt x="650" y="1684"/>
                          </a:lnTo>
                          <a:lnTo>
                            <a:pt x="36" y="1432"/>
                          </a:lnTo>
                          <a:lnTo>
                            <a:pt x="36" y="1432"/>
                          </a:lnTo>
                          <a:lnTo>
                            <a:pt x="26" y="1426"/>
                          </a:lnTo>
                          <a:lnTo>
                            <a:pt x="16" y="1416"/>
                          </a:lnTo>
                          <a:lnTo>
                            <a:pt x="8" y="1406"/>
                          </a:lnTo>
                          <a:lnTo>
                            <a:pt x="2" y="1394"/>
                          </a:lnTo>
                          <a:lnTo>
                            <a:pt x="0" y="1380"/>
                          </a:lnTo>
                          <a:lnTo>
                            <a:pt x="0" y="1364"/>
                          </a:lnTo>
                          <a:lnTo>
                            <a:pt x="2" y="1350"/>
                          </a:lnTo>
                          <a:lnTo>
                            <a:pt x="6" y="1334"/>
                          </a:lnTo>
                          <a:lnTo>
                            <a:pt x="532" y="52"/>
                          </a:lnTo>
                          <a:lnTo>
                            <a:pt x="532" y="52"/>
                          </a:lnTo>
                          <a:lnTo>
                            <a:pt x="540" y="38"/>
                          </a:lnTo>
                          <a:lnTo>
                            <a:pt x="550" y="26"/>
                          </a:lnTo>
                          <a:lnTo>
                            <a:pt x="560" y="16"/>
                          </a:lnTo>
                          <a:lnTo>
                            <a:pt x="572" y="8"/>
                          </a:lnTo>
                          <a:lnTo>
                            <a:pt x="584" y="2"/>
                          </a:lnTo>
                          <a:lnTo>
                            <a:pt x="598" y="0"/>
                          </a:lnTo>
                          <a:lnTo>
                            <a:pt x="610" y="0"/>
                          </a:lnTo>
                          <a:lnTo>
                            <a:pt x="624" y="4"/>
                          </a:lnTo>
                          <a:lnTo>
                            <a:pt x="1238" y="256"/>
                          </a:lnTo>
                          <a:lnTo>
                            <a:pt x="1238" y="256"/>
                          </a:lnTo>
                          <a:lnTo>
                            <a:pt x="1250" y="262"/>
                          </a:lnTo>
                          <a:lnTo>
                            <a:pt x="1260" y="272"/>
                          </a:lnTo>
                          <a:lnTo>
                            <a:pt x="1266" y="282"/>
                          </a:lnTo>
                          <a:lnTo>
                            <a:pt x="1272" y="296"/>
                          </a:lnTo>
                          <a:lnTo>
                            <a:pt x="1274" y="310"/>
                          </a:lnTo>
                          <a:lnTo>
                            <a:pt x="1276" y="324"/>
                          </a:lnTo>
                          <a:lnTo>
                            <a:pt x="1274" y="340"/>
                          </a:lnTo>
                          <a:lnTo>
                            <a:pt x="1268" y="354"/>
                          </a:lnTo>
                          <a:lnTo>
                            <a:pt x="742" y="1636"/>
                          </a:ln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6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3489325" y="1390650"/>
                      <a:ext cx="1682750" cy="2003425"/>
                    </a:xfrm>
                    <a:custGeom>
                      <a:avLst/>
                      <a:gdLst/>
                      <a:ahLst/>
                      <a:cxnLst>
                        <a:cxn ang="0">
                          <a:pos x="680" y="1228"/>
                        </a:cxn>
                        <a:cxn ang="0">
                          <a:pos x="680" y="1228"/>
                        </a:cxn>
                        <a:cxn ang="0">
                          <a:pos x="674" y="1238"/>
                        </a:cxn>
                        <a:cxn ang="0">
                          <a:pos x="668" y="1246"/>
                        </a:cxn>
                        <a:cxn ang="0">
                          <a:pos x="658" y="1254"/>
                        </a:cxn>
                        <a:cxn ang="0">
                          <a:pos x="648" y="1258"/>
                        </a:cxn>
                        <a:cxn ang="0">
                          <a:pos x="638" y="1262"/>
                        </a:cxn>
                        <a:cxn ang="0">
                          <a:pos x="626" y="1262"/>
                        </a:cxn>
                        <a:cxn ang="0">
                          <a:pos x="614" y="1260"/>
                        </a:cxn>
                        <a:cxn ang="0">
                          <a:pos x="602" y="1258"/>
                        </a:cxn>
                        <a:cxn ang="0">
                          <a:pos x="38" y="1026"/>
                        </a:cxn>
                        <a:cxn ang="0">
                          <a:pos x="38" y="1026"/>
                        </a:cxn>
                        <a:cxn ang="0">
                          <a:pos x="26" y="1020"/>
                        </a:cxn>
                        <a:cxn ang="0">
                          <a:pos x="18" y="1012"/>
                        </a:cxn>
                        <a:cxn ang="0">
                          <a:pos x="10" y="1004"/>
                        </a:cxn>
                        <a:cxn ang="0">
                          <a:pos x="4" y="994"/>
                        </a:cxn>
                        <a:cxn ang="0">
                          <a:pos x="0" y="984"/>
                        </a:cxn>
                        <a:cxn ang="0">
                          <a:pos x="0" y="972"/>
                        </a:cxn>
                        <a:cxn ang="0">
                          <a:pos x="0" y="960"/>
                        </a:cxn>
                        <a:cxn ang="0">
                          <a:pos x="4" y="950"/>
                        </a:cxn>
                        <a:cxn ang="0">
                          <a:pos x="380" y="34"/>
                        </a:cxn>
                        <a:cxn ang="0">
                          <a:pos x="380" y="34"/>
                        </a:cxn>
                        <a:cxn ang="0">
                          <a:pos x="384" y="24"/>
                        </a:cxn>
                        <a:cxn ang="0">
                          <a:pos x="392" y="16"/>
                        </a:cxn>
                        <a:cxn ang="0">
                          <a:pos x="400" y="10"/>
                        </a:cxn>
                        <a:cxn ang="0">
                          <a:pos x="412" y="4"/>
                        </a:cxn>
                        <a:cxn ang="0">
                          <a:pos x="422" y="2"/>
                        </a:cxn>
                        <a:cxn ang="0">
                          <a:pos x="434" y="0"/>
                        </a:cxn>
                        <a:cxn ang="0">
                          <a:pos x="446" y="2"/>
                        </a:cxn>
                        <a:cxn ang="0">
                          <a:pos x="456" y="6"/>
                        </a:cxn>
                        <a:cxn ang="0">
                          <a:pos x="1022" y="238"/>
                        </a:cxn>
                        <a:cxn ang="0">
                          <a:pos x="1022" y="238"/>
                        </a:cxn>
                        <a:cxn ang="0">
                          <a:pos x="1032" y="242"/>
                        </a:cxn>
                        <a:cxn ang="0">
                          <a:pos x="1042" y="250"/>
                        </a:cxn>
                        <a:cxn ang="0">
                          <a:pos x="1050" y="258"/>
                        </a:cxn>
                        <a:cxn ang="0">
                          <a:pos x="1054" y="268"/>
                        </a:cxn>
                        <a:cxn ang="0">
                          <a:pos x="1058" y="280"/>
                        </a:cxn>
                        <a:cxn ang="0">
                          <a:pos x="1060" y="290"/>
                        </a:cxn>
                        <a:cxn ang="0">
                          <a:pos x="1060" y="302"/>
                        </a:cxn>
                        <a:cxn ang="0">
                          <a:pos x="1056" y="312"/>
                        </a:cxn>
                        <a:cxn ang="0">
                          <a:pos x="680" y="1228"/>
                        </a:cxn>
                      </a:cxnLst>
                      <a:rect l="0" t="0" r="r" b="b"/>
                      <a:pathLst>
                        <a:path w="1060" h="1262">
                          <a:moveTo>
                            <a:pt x="680" y="1228"/>
                          </a:moveTo>
                          <a:lnTo>
                            <a:pt x="680" y="1228"/>
                          </a:lnTo>
                          <a:lnTo>
                            <a:pt x="674" y="1238"/>
                          </a:lnTo>
                          <a:lnTo>
                            <a:pt x="668" y="1246"/>
                          </a:lnTo>
                          <a:lnTo>
                            <a:pt x="658" y="1254"/>
                          </a:lnTo>
                          <a:lnTo>
                            <a:pt x="648" y="1258"/>
                          </a:lnTo>
                          <a:lnTo>
                            <a:pt x="638" y="1262"/>
                          </a:lnTo>
                          <a:lnTo>
                            <a:pt x="626" y="1262"/>
                          </a:lnTo>
                          <a:lnTo>
                            <a:pt x="614" y="1260"/>
                          </a:lnTo>
                          <a:lnTo>
                            <a:pt x="602" y="1258"/>
                          </a:lnTo>
                          <a:lnTo>
                            <a:pt x="38" y="1026"/>
                          </a:lnTo>
                          <a:lnTo>
                            <a:pt x="38" y="1026"/>
                          </a:lnTo>
                          <a:lnTo>
                            <a:pt x="26" y="1020"/>
                          </a:lnTo>
                          <a:lnTo>
                            <a:pt x="18" y="1012"/>
                          </a:lnTo>
                          <a:lnTo>
                            <a:pt x="10" y="1004"/>
                          </a:lnTo>
                          <a:lnTo>
                            <a:pt x="4" y="994"/>
                          </a:lnTo>
                          <a:lnTo>
                            <a:pt x="0" y="984"/>
                          </a:lnTo>
                          <a:lnTo>
                            <a:pt x="0" y="972"/>
                          </a:lnTo>
                          <a:lnTo>
                            <a:pt x="0" y="960"/>
                          </a:lnTo>
                          <a:lnTo>
                            <a:pt x="4" y="950"/>
                          </a:lnTo>
                          <a:lnTo>
                            <a:pt x="380" y="34"/>
                          </a:lnTo>
                          <a:lnTo>
                            <a:pt x="380" y="34"/>
                          </a:lnTo>
                          <a:lnTo>
                            <a:pt x="384" y="24"/>
                          </a:lnTo>
                          <a:lnTo>
                            <a:pt x="392" y="16"/>
                          </a:lnTo>
                          <a:lnTo>
                            <a:pt x="400" y="10"/>
                          </a:lnTo>
                          <a:lnTo>
                            <a:pt x="412" y="4"/>
                          </a:lnTo>
                          <a:lnTo>
                            <a:pt x="422" y="2"/>
                          </a:lnTo>
                          <a:lnTo>
                            <a:pt x="434" y="0"/>
                          </a:lnTo>
                          <a:lnTo>
                            <a:pt x="446" y="2"/>
                          </a:lnTo>
                          <a:lnTo>
                            <a:pt x="456" y="6"/>
                          </a:lnTo>
                          <a:lnTo>
                            <a:pt x="1022" y="238"/>
                          </a:lnTo>
                          <a:lnTo>
                            <a:pt x="1022" y="238"/>
                          </a:lnTo>
                          <a:lnTo>
                            <a:pt x="1032" y="242"/>
                          </a:lnTo>
                          <a:lnTo>
                            <a:pt x="1042" y="250"/>
                          </a:lnTo>
                          <a:lnTo>
                            <a:pt x="1050" y="258"/>
                          </a:lnTo>
                          <a:lnTo>
                            <a:pt x="1054" y="268"/>
                          </a:lnTo>
                          <a:lnTo>
                            <a:pt x="1058" y="280"/>
                          </a:lnTo>
                          <a:lnTo>
                            <a:pt x="1060" y="290"/>
                          </a:lnTo>
                          <a:lnTo>
                            <a:pt x="1060" y="302"/>
                          </a:lnTo>
                          <a:lnTo>
                            <a:pt x="1056" y="312"/>
                          </a:lnTo>
                          <a:lnTo>
                            <a:pt x="680" y="12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7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4537075" y="1330325"/>
                      <a:ext cx="381000" cy="206375"/>
                    </a:xfrm>
                    <a:custGeom>
                      <a:avLst/>
                      <a:gdLst/>
                      <a:ahLst/>
                      <a:cxnLst>
                        <a:cxn ang="0">
                          <a:pos x="238" y="114"/>
                        </a:cxn>
                        <a:cxn ang="0">
                          <a:pos x="238" y="114"/>
                        </a:cxn>
                        <a:cxn ang="0">
                          <a:pos x="234" y="122"/>
                        </a:cxn>
                        <a:cxn ang="0">
                          <a:pos x="224" y="128"/>
                        </a:cxn>
                        <a:cxn ang="0">
                          <a:pos x="216" y="130"/>
                        </a:cxn>
                        <a:cxn ang="0">
                          <a:pos x="204" y="128"/>
                        </a:cxn>
                        <a:cxn ang="0">
                          <a:pos x="16" y="50"/>
                        </a:cxn>
                        <a:cxn ang="0">
                          <a:pos x="16" y="50"/>
                        </a:cxn>
                        <a:cxn ang="0">
                          <a:pos x="8" y="44"/>
                        </a:cxn>
                        <a:cxn ang="0">
                          <a:pos x="2" y="36"/>
                        </a:cxn>
                        <a:cxn ang="0">
                          <a:pos x="0" y="2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8" y="8"/>
                        </a:cxn>
                        <a:cxn ang="0">
                          <a:pos x="16" y="2"/>
                        </a:cxn>
                        <a:cxn ang="0">
                          <a:pos x="26" y="0"/>
                        </a:cxn>
                        <a:cxn ang="0">
                          <a:pos x="36" y="2"/>
                        </a:cxn>
                        <a:cxn ang="0">
                          <a:pos x="224" y="80"/>
                        </a:cxn>
                        <a:cxn ang="0">
                          <a:pos x="224" y="80"/>
                        </a:cxn>
                        <a:cxn ang="0">
                          <a:pos x="234" y="86"/>
                        </a:cxn>
                        <a:cxn ang="0">
                          <a:pos x="238" y="94"/>
                        </a:cxn>
                        <a:cxn ang="0">
                          <a:pos x="240" y="104"/>
                        </a:cxn>
                        <a:cxn ang="0">
                          <a:pos x="238" y="114"/>
                        </a:cxn>
                        <a:cxn ang="0">
                          <a:pos x="238" y="114"/>
                        </a:cxn>
                      </a:cxnLst>
                      <a:rect l="0" t="0" r="r" b="b"/>
                      <a:pathLst>
                        <a:path w="240" h="130">
                          <a:moveTo>
                            <a:pt x="238" y="114"/>
                          </a:moveTo>
                          <a:lnTo>
                            <a:pt x="238" y="114"/>
                          </a:lnTo>
                          <a:lnTo>
                            <a:pt x="234" y="122"/>
                          </a:lnTo>
                          <a:lnTo>
                            <a:pt x="224" y="128"/>
                          </a:lnTo>
                          <a:lnTo>
                            <a:pt x="216" y="130"/>
                          </a:lnTo>
                          <a:lnTo>
                            <a:pt x="204" y="128"/>
                          </a:lnTo>
                          <a:lnTo>
                            <a:pt x="16" y="50"/>
                          </a:lnTo>
                          <a:lnTo>
                            <a:pt x="16" y="50"/>
                          </a:lnTo>
                          <a:lnTo>
                            <a:pt x="8" y="44"/>
                          </a:lnTo>
                          <a:lnTo>
                            <a:pt x="2" y="36"/>
                          </a:lnTo>
                          <a:lnTo>
                            <a:pt x="0" y="2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8" y="8"/>
                          </a:lnTo>
                          <a:lnTo>
                            <a:pt x="16" y="2"/>
                          </a:lnTo>
                          <a:lnTo>
                            <a:pt x="26" y="0"/>
                          </a:lnTo>
                          <a:lnTo>
                            <a:pt x="36" y="2"/>
                          </a:lnTo>
                          <a:lnTo>
                            <a:pt x="224" y="80"/>
                          </a:lnTo>
                          <a:lnTo>
                            <a:pt x="224" y="80"/>
                          </a:lnTo>
                          <a:lnTo>
                            <a:pt x="234" y="86"/>
                          </a:lnTo>
                          <a:lnTo>
                            <a:pt x="238" y="94"/>
                          </a:lnTo>
                          <a:lnTo>
                            <a:pt x="240" y="104"/>
                          </a:lnTo>
                          <a:lnTo>
                            <a:pt x="238" y="114"/>
                          </a:lnTo>
                          <a:lnTo>
                            <a:pt x="238" y="114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8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3714750" y="3222625"/>
                      <a:ext cx="415925" cy="295275"/>
                    </a:xfrm>
                    <a:custGeom>
                      <a:avLst/>
                      <a:gdLst/>
                      <a:ahLst/>
                      <a:cxnLst>
                        <a:cxn ang="0">
                          <a:pos x="258" y="146"/>
                        </a:cxn>
                        <a:cxn ang="0">
                          <a:pos x="258" y="146"/>
                        </a:cxn>
                        <a:cxn ang="0">
                          <a:pos x="250" y="158"/>
                        </a:cxn>
                        <a:cxn ang="0">
                          <a:pos x="242" y="168"/>
                        </a:cxn>
                        <a:cxn ang="0">
                          <a:pos x="232" y="176"/>
                        </a:cxn>
                        <a:cxn ang="0">
                          <a:pos x="222" y="182"/>
                        </a:cxn>
                        <a:cxn ang="0">
                          <a:pos x="210" y="186"/>
                        </a:cxn>
                        <a:cxn ang="0">
                          <a:pos x="196" y="186"/>
                        </a:cxn>
                        <a:cxn ang="0">
                          <a:pos x="184" y="186"/>
                        </a:cxn>
                        <a:cxn ang="0">
                          <a:pos x="170" y="182"/>
                        </a:cxn>
                        <a:cxn ang="0">
                          <a:pos x="42" y="128"/>
                        </a:cxn>
                        <a:cxn ang="0">
                          <a:pos x="42" y="128"/>
                        </a:cxn>
                        <a:cxn ang="0">
                          <a:pos x="30" y="122"/>
                        </a:cxn>
                        <a:cxn ang="0">
                          <a:pos x="20" y="114"/>
                        </a:cxn>
                        <a:cxn ang="0">
                          <a:pos x="12" y="104"/>
                        </a:cxn>
                        <a:cxn ang="0">
                          <a:pos x="6" y="92"/>
                        </a:cxn>
                        <a:cxn ang="0">
                          <a:pos x="2" y="80"/>
                        </a:cxn>
                        <a:cxn ang="0">
                          <a:pos x="0" y="68"/>
                        </a:cxn>
                        <a:cxn ang="0">
                          <a:pos x="2" y="54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12" y="30"/>
                        </a:cxn>
                        <a:cxn ang="0">
                          <a:pos x="20" y="20"/>
                        </a:cxn>
                        <a:cxn ang="0">
                          <a:pos x="30" y="12"/>
                        </a:cxn>
                        <a:cxn ang="0">
                          <a:pos x="42" y="6"/>
                        </a:cxn>
                        <a:cxn ang="0">
                          <a:pos x="54" y="2"/>
                        </a:cxn>
                        <a:cxn ang="0">
                          <a:pos x="66" y="0"/>
                        </a:cxn>
                        <a:cxn ang="0">
                          <a:pos x="80" y="2"/>
                        </a:cxn>
                        <a:cxn ang="0">
                          <a:pos x="92" y="6"/>
                        </a:cxn>
                        <a:cxn ang="0">
                          <a:pos x="222" y="60"/>
                        </a:cxn>
                        <a:cxn ang="0">
                          <a:pos x="222" y="60"/>
                        </a:cxn>
                        <a:cxn ang="0">
                          <a:pos x="234" y="66"/>
                        </a:cxn>
                        <a:cxn ang="0">
                          <a:pos x="244" y="74"/>
                        </a:cxn>
                        <a:cxn ang="0">
                          <a:pos x="252" y="84"/>
                        </a:cxn>
                        <a:cxn ang="0">
                          <a:pos x="258" y="96"/>
                        </a:cxn>
                        <a:cxn ang="0">
                          <a:pos x="260" y="108"/>
                        </a:cxn>
                        <a:cxn ang="0">
                          <a:pos x="262" y="120"/>
                        </a:cxn>
                        <a:cxn ang="0">
                          <a:pos x="260" y="134"/>
                        </a:cxn>
                        <a:cxn ang="0">
                          <a:pos x="258" y="146"/>
                        </a:cxn>
                        <a:cxn ang="0">
                          <a:pos x="258" y="146"/>
                        </a:cxn>
                      </a:cxnLst>
                      <a:rect l="0" t="0" r="r" b="b"/>
                      <a:pathLst>
                        <a:path w="262" h="186">
                          <a:moveTo>
                            <a:pt x="258" y="146"/>
                          </a:moveTo>
                          <a:lnTo>
                            <a:pt x="258" y="146"/>
                          </a:lnTo>
                          <a:lnTo>
                            <a:pt x="250" y="158"/>
                          </a:lnTo>
                          <a:lnTo>
                            <a:pt x="242" y="168"/>
                          </a:lnTo>
                          <a:lnTo>
                            <a:pt x="232" y="176"/>
                          </a:lnTo>
                          <a:lnTo>
                            <a:pt x="222" y="182"/>
                          </a:lnTo>
                          <a:lnTo>
                            <a:pt x="210" y="186"/>
                          </a:lnTo>
                          <a:lnTo>
                            <a:pt x="196" y="186"/>
                          </a:lnTo>
                          <a:lnTo>
                            <a:pt x="184" y="186"/>
                          </a:lnTo>
                          <a:lnTo>
                            <a:pt x="170" y="182"/>
                          </a:lnTo>
                          <a:lnTo>
                            <a:pt x="42" y="128"/>
                          </a:lnTo>
                          <a:lnTo>
                            <a:pt x="42" y="128"/>
                          </a:lnTo>
                          <a:lnTo>
                            <a:pt x="30" y="122"/>
                          </a:lnTo>
                          <a:lnTo>
                            <a:pt x="20" y="114"/>
                          </a:lnTo>
                          <a:lnTo>
                            <a:pt x="12" y="104"/>
                          </a:lnTo>
                          <a:lnTo>
                            <a:pt x="6" y="92"/>
                          </a:lnTo>
                          <a:lnTo>
                            <a:pt x="2" y="80"/>
                          </a:lnTo>
                          <a:lnTo>
                            <a:pt x="0" y="68"/>
                          </a:lnTo>
                          <a:lnTo>
                            <a:pt x="2" y="54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12" y="30"/>
                          </a:lnTo>
                          <a:lnTo>
                            <a:pt x="20" y="20"/>
                          </a:lnTo>
                          <a:lnTo>
                            <a:pt x="30" y="12"/>
                          </a:lnTo>
                          <a:lnTo>
                            <a:pt x="42" y="6"/>
                          </a:lnTo>
                          <a:lnTo>
                            <a:pt x="54" y="2"/>
                          </a:lnTo>
                          <a:lnTo>
                            <a:pt x="66" y="0"/>
                          </a:lnTo>
                          <a:lnTo>
                            <a:pt x="80" y="2"/>
                          </a:lnTo>
                          <a:lnTo>
                            <a:pt x="92" y="6"/>
                          </a:lnTo>
                          <a:lnTo>
                            <a:pt x="222" y="60"/>
                          </a:lnTo>
                          <a:lnTo>
                            <a:pt x="222" y="60"/>
                          </a:lnTo>
                          <a:lnTo>
                            <a:pt x="234" y="66"/>
                          </a:lnTo>
                          <a:lnTo>
                            <a:pt x="244" y="74"/>
                          </a:lnTo>
                          <a:lnTo>
                            <a:pt x="252" y="84"/>
                          </a:lnTo>
                          <a:lnTo>
                            <a:pt x="258" y="96"/>
                          </a:lnTo>
                          <a:lnTo>
                            <a:pt x="260" y="108"/>
                          </a:lnTo>
                          <a:lnTo>
                            <a:pt x="262" y="120"/>
                          </a:lnTo>
                          <a:lnTo>
                            <a:pt x="260" y="134"/>
                          </a:lnTo>
                          <a:lnTo>
                            <a:pt x="258" y="146"/>
                          </a:lnTo>
                          <a:lnTo>
                            <a:pt x="258" y="146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51" name="그룹 168"/>
                  <p:cNvGrpSpPr/>
                  <p:nvPr/>
                </p:nvGrpSpPr>
                <p:grpSpPr>
                  <a:xfrm>
                    <a:off x="-190310" y="1638752"/>
                    <a:ext cx="1094571" cy="1252490"/>
                    <a:chOff x="-182995" y="1638752"/>
                    <a:chExt cx="1094571" cy="1252490"/>
                  </a:xfrm>
                </p:grpSpPr>
                <p:sp>
                  <p:nvSpPr>
                    <p:cNvPr id="52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0" y="1638752"/>
                      <a:ext cx="911576" cy="12524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984" y="592"/>
                        </a:cxn>
                        <a:cxn ang="0">
                          <a:pos x="520" y="1352"/>
                        </a:cxn>
                        <a:cxn ang="0">
                          <a:pos x="4" y="1104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984" h="1352">
                          <a:moveTo>
                            <a:pt x="0" y="0"/>
                          </a:moveTo>
                          <a:lnTo>
                            <a:pt x="984" y="592"/>
                          </a:lnTo>
                          <a:lnTo>
                            <a:pt x="520" y="1352"/>
                          </a:lnTo>
                          <a:lnTo>
                            <a:pt x="4" y="110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E3954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3" name="타원 52"/>
                    <p:cNvSpPr/>
                    <p:nvPr/>
                  </p:nvSpPr>
                  <p:spPr>
                    <a:xfrm>
                      <a:off x="373819" y="2704942"/>
                      <a:ext cx="81108" cy="8110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4" name="Freeform 17"/>
                    <p:cNvSpPr>
                      <a:spLocks/>
                    </p:cNvSpPr>
                    <p:nvPr/>
                  </p:nvSpPr>
                  <p:spPr bwMode="auto">
                    <a:xfrm rot="1873091">
                      <a:off x="-182995" y="1874216"/>
                      <a:ext cx="1057276" cy="4381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329" y="553"/>
                        </a:cxn>
                        <a:cxn ang="0">
                          <a:pos x="1324" y="553"/>
                        </a:cxn>
                        <a:cxn ang="0">
                          <a:pos x="1332" y="1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332" h="553">
                          <a:moveTo>
                            <a:pt x="0" y="0"/>
                          </a:moveTo>
                          <a:lnTo>
                            <a:pt x="329" y="553"/>
                          </a:lnTo>
                          <a:lnTo>
                            <a:pt x="1324" y="553"/>
                          </a:lnTo>
                          <a:lnTo>
                            <a:pt x="1332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7507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6" name="그룹 487"/>
                <p:cNvGrpSpPr/>
                <p:nvPr/>
              </p:nvGrpSpPr>
              <p:grpSpPr>
                <a:xfrm rot="1185828">
                  <a:off x="1222052" y="2467729"/>
                  <a:ext cx="691669" cy="581472"/>
                  <a:chOff x="10813104" y="1375897"/>
                  <a:chExt cx="936617" cy="787403"/>
                </a:xfrm>
                <a:solidFill>
                  <a:srgbClr val="5292F3"/>
                </a:solidFill>
                <a:effectLst/>
              </p:grpSpPr>
              <p:sp>
                <p:nvSpPr>
                  <p:cNvPr id="47" name="Freeform 204"/>
                  <p:cNvSpPr>
                    <a:spLocks noEditPoints="1"/>
                  </p:cNvSpPr>
                  <p:nvPr/>
                </p:nvSpPr>
                <p:spPr bwMode="auto">
                  <a:xfrm>
                    <a:off x="10813104" y="1715624"/>
                    <a:ext cx="479425" cy="447676"/>
                  </a:xfrm>
                  <a:custGeom>
                    <a:avLst/>
                    <a:gdLst/>
                    <a:ahLst/>
                    <a:cxnLst>
                      <a:cxn ang="0">
                        <a:pos x="302" y="108"/>
                      </a:cxn>
                      <a:cxn ang="0">
                        <a:pos x="298" y="86"/>
                      </a:cxn>
                      <a:cxn ang="0">
                        <a:pos x="290" y="66"/>
                      </a:cxn>
                      <a:cxn ang="0">
                        <a:pos x="276" y="48"/>
                      </a:cxn>
                      <a:cxn ang="0">
                        <a:pos x="234" y="20"/>
                      </a:cxn>
                      <a:cxn ang="0">
                        <a:pos x="180" y="4"/>
                      </a:cxn>
                      <a:cxn ang="0">
                        <a:pos x="150" y="0"/>
                      </a:cxn>
                      <a:cxn ang="0">
                        <a:pos x="92" y="10"/>
                      </a:cxn>
                      <a:cxn ang="0">
                        <a:pos x="44" y="32"/>
                      </a:cxn>
                      <a:cxn ang="0">
                        <a:pos x="18" y="58"/>
                      </a:cxn>
                      <a:cxn ang="0">
                        <a:pos x="6" y="76"/>
                      </a:cxn>
                      <a:cxn ang="0">
                        <a:pos x="0" y="98"/>
                      </a:cxn>
                      <a:cxn ang="0">
                        <a:pos x="0" y="108"/>
                      </a:cxn>
                      <a:cxn ang="0">
                        <a:pos x="2" y="128"/>
                      </a:cxn>
                      <a:cxn ang="0">
                        <a:pos x="22" y="164"/>
                      </a:cxn>
                      <a:cxn ang="0">
                        <a:pos x="56" y="192"/>
                      </a:cxn>
                      <a:cxn ang="0">
                        <a:pos x="102" y="210"/>
                      </a:cxn>
                      <a:cxn ang="0">
                        <a:pos x="126" y="216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202" y="210"/>
                      </a:cxn>
                      <a:cxn ang="0">
                        <a:pos x="248" y="192"/>
                      </a:cxn>
                      <a:cxn ang="0">
                        <a:pos x="280" y="164"/>
                      </a:cxn>
                      <a:cxn ang="0">
                        <a:pos x="298" y="128"/>
                      </a:cxn>
                      <a:cxn ang="0">
                        <a:pos x="302" y="108"/>
                      </a:cxn>
                      <a:cxn ang="0">
                        <a:pos x="84" y="126"/>
                      </a:cxn>
                      <a:cxn ang="0">
                        <a:pos x="78" y="124"/>
                      </a:cxn>
                      <a:cxn ang="0">
                        <a:pos x="68" y="116"/>
                      </a:cxn>
                      <a:cxn ang="0">
                        <a:pos x="66" y="108"/>
                      </a:cxn>
                      <a:cxn ang="0">
                        <a:pos x="72" y="96"/>
                      </a:cxn>
                      <a:cxn ang="0">
                        <a:pos x="84" y="92"/>
                      </a:cxn>
                      <a:cxn ang="0">
                        <a:pos x="90" y="92"/>
                      </a:cxn>
                      <a:cxn ang="0">
                        <a:pos x="100" y="102"/>
                      </a:cxn>
                      <a:cxn ang="0">
                        <a:pos x="102" y="108"/>
                      </a:cxn>
                      <a:cxn ang="0">
                        <a:pos x="96" y="122"/>
                      </a:cxn>
                      <a:cxn ang="0">
                        <a:pos x="84" y="126"/>
                      </a:cxn>
                      <a:cxn ang="0">
                        <a:pos x="128" y="216"/>
                      </a:cxn>
                      <a:cxn ang="0">
                        <a:pos x="132" y="216"/>
                      </a:cxn>
                      <a:cxn ang="0">
                        <a:pos x="150" y="126"/>
                      </a:cxn>
                      <a:cxn ang="0">
                        <a:pos x="144" y="124"/>
                      </a:cxn>
                      <a:cxn ang="0">
                        <a:pos x="134" y="116"/>
                      </a:cxn>
                      <a:cxn ang="0">
                        <a:pos x="134" y="108"/>
                      </a:cxn>
                      <a:cxn ang="0">
                        <a:pos x="138" y="96"/>
                      </a:cxn>
                      <a:cxn ang="0">
                        <a:pos x="150" y="92"/>
                      </a:cxn>
                      <a:cxn ang="0">
                        <a:pos x="158" y="92"/>
                      </a:cxn>
                      <a:cxn ang="0">
                        <a:pos x="166" y="102"/>
                      </a:cxn>
                      <a:cxn ang="0">
                        <a:pos x="168" y="108"/>
                      </a:cxn>
                      <a:cxn ang="0">
                        <a:pos x="162" y="122"/>
                      </a:cxn>
                      <a:cxn ang="0">
                        <a:pos x="150" y="126"/>
                      </a:cxn>
                      <a:cxn ang="0">
                        <a:pos x="214" y="126"/>
                      </a:cxn>
                      <a:cxn ang="0">
                        <a:pos x="208" y="124"/>
                      </a:cxn>
                      <a:cxn ang="0">
                        <a:pos x="198" y="116"/>
                      </a:cxn>
                      <a:cxn ang="0">
                        <a:pos x="196" y="108"/>
                      </a:cxn>
                      <a:cxn ang="0">
                        <a:pos x="202" y="96"/>
                      </a:cxn>
                      <a:cxn ang="0">
                        <a:pos x="214" y="92"/>
                      </a:cxn>
                      <a:cxn ang="0">
                        <a:pos x="222" y="92"/>
                      </a:cxn>
                      <a:cxn ang="0">
                        <a:pos x="230" y="102"/>
                      </a:cxn>
                      <a:cxn ang="0">
                        <a:pos x="232" y="108"/>
                      </a:cxn>
                      <a:cxn ang="0">
                        <a:pos x="226" y="122"/>
                      </a:cxn>
                      <a:cxn ang="0">
                        <a:pos x="214" y="126"/>
                      </a:cxn>
                    </a:cxnLst>
                    <a:rect l="0" t="0" r="r" b="b"/>
                    <a:pathLst>
                      <a:path w="302" h="282">
                        <a:moveTo>
                          <a:pt x="302" y="108"/>
                        </a:moveTo>
                        <a:lnTo>
                          <a:pt x="302" y="108"/>
                        </a:lnTo>
                        <a:lnTo>
                          <a:pt x="300" y="98"/>
                        </a:lnTo>
                        <a:lnTo>
                          <a:pt x="298" y="86"/>
                        </a:lnTo>
                        <a:lnTo>
                          <a:pt x="294" y="76"/>
                        </a:lnTo>
                        <a:lnTo>
                          <a:pt x="290" y="66"/>
                        </a:lnTo>
                        <a:lnTo>
                          <a:pt x="282" y="58"/>
                        </a:lnTo>
                        <a:lnTo>
                          <a:pt x="276" y="48"/>
                        </a:lnTo>
                        <a:lnTo>
                          <a:pt x="258" y="32"/>
                        </a:lnTo>
                        <a:lnTo>
                          <a:pt x="234" y="20"/>
                        </a:lnTo>
                        <a:lnTo>
                          <a:pt x="210" y="10"/>
                        </a:lnTo>
                        <a:lnTo>
                          <a:pt x="180" y="4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20" y="4"/>
                        </a:lnTo>
                        <a:lnTo>
                          <a:pt x="92" y="10"/>
                        </a:lnTo>
                        <a:lnTo>
                          <a:pt x="66" y="20"/>
                        </a:lnTo>
                        <a:lnTo>
                          <a:pt x="44" y="32"/>
                        </a:lnTo>
                        <a:lnTo>
                          <a:pt x="26" y="48"/>
                        </a:lnTo>
                        <a:lnTo>
                          <a:pt x="18" y="58"/>
                        </a:lnTo>
                        <a:lnTo>
                          <a:pt x="12" y="66"/>
                        </a:lnTo>
                        <a:lnTo>
                          <a:pt x="6" y="76"/>
                        </a:lnTo>
                        <a:lnTo>
                          <a:pt x="2" y="86"/>
                        </a:lnTo>
                        <a:lnTo>
                          <a:pt x="0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118"/>
                        </a:lnTo>
                        <a:lnTo>
                          <a:pt x="2" y="128"/>
                        </a:lnTo>
                        <a:lnTo>
                          <a:pt x="10" y="146"/>
                        </a:lnTo>
                        <a:lnTo>
                          <a:pt x="22" y="164"/>
                        </a:lnTo>
                        <a:lnTo>
                          <a:pt x="36" y="180"/>
                        </a:lnTo>
                        <a:lnTo>
                          <a:pt x="56" y="192"/>
                        </a:lnTo>
                        <a:lnTo>
                          <a:pt x="78" y="202"/>
                        </a:lnTo>
                        <a:lnTo>
                          <a:pt x="102" y="210"/>
                        </a:lnTo>
                        <a:lnTo>
                          <a:pt x="128" y="216"/>
                        </a:lnTo>
                        <a:lnTo>
                          <a:pt x="126" y="216"/>
                        </a:lnTo>
                        <a:lnTo>
                          <a:pt x="212" y="282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4" y="216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202" y="210"/>
                        </a:lnTo>
                        <a:lnTo>
                          <a:pt x="226" y="202"/>
                        </a:lnTo>
                        <a:lnTo>
                          <a:pt x="248" y="192"/>
                        </a:lnTo>
                        <a:lnTo>
                          <a:pt x="266" y="178"/>
                        </a:lnTo>
                        <a:lnTo>
                          <a:pt x="280" y="164"/>
                        </a:lnTo>
                        <a:lnTo>
                          <a:pt x="292" y="146"/>
                        </a:lnTo>
                        <a:lnTo>
                          <a:pt x="298" y="128"/>
                        </a:lnTo>
                        <a:lnTo>
                          <a:pt x="300" y="118"/>
                        </a:lnTo>
                        <a:lnTo>
                          <a:pt x="302" y="108"/>
                        </a:lnTo>
                        <a:lnTo>
                          <a:pt x="302" y="108"/>
                        </a:lnTo>
                        <a:close/>
                        <a:moveTo>
                          <a:pt x="84" y="126"/>
                        </a:moveTo>
                        <a:lnTo>
                          <a:pt x="84" y="126"/>
                        </a:lnTo>
                        <a:lnTo>
                          <a:pt x="78" y="124"/>
                        </a:lnTo>
                        <a:lnTo>
                          <a:pt x="72" y="122"/>
                        </a:lnTo>
                        <a:lnTo>
                          <a:pt x="68" y="116"/>
                        </a:lnTo>
                        <a:lnTo>
                          <a:pt x="66" y="108"/>
                        </a:lnTo>
                        <a:lnTo>
                          <a:pt x="66" y="108"/>
                        </a:lnTo>
                        <a:lnTo>
                          <a:pt x="68" y="102"/>
                        </a:lnTo>
                        <a:lnTo>
                          <a:pt x="72" y="96"/>
                        </a:lnTo>
                        <a:lnTo>
                          <a:pt x="78" y="92"/>
                        </a:lnTo>
                        <a:lnTo>
                          <a:pt x="84" y="92"/>
                        </a:lnTo>
                        <a:lnTo>
                          <a:pt x="84" y="92"/>
                        </a:lnTo>
                        <a:lnTo>
                          <a:pt x="90" y="92"/>
                        </a:lnTo>
                        <a:lnTo>
                          <a:pt x="96" y="96"/>
                        </a:lnTo>
                        <a:lnTo>
                          <a:pt x="100" y="102"/>
                        </a:lnTo>
                        <a:lnTo>
                          <a:pt x="102" y="108"/>
                        </a:lnTo>
                        <a:lnTo>
                          <a:pt x="102" y="108"/>
                        </a:lnTo>
                        <a:lnTo>
                          <a:pt x="100" y="116"/>
                        </a:lnTo>
                        <a:lnTo>
                          <a:pt x="96" y="122"/>
                        </a:lnTo>
                        <a:lnTo>
                          <a:pt x="90" y="124"/>
                        </a:lnTo>
                        <a:lnTo>
                          <a:pt x="84" y="126"/>
                        </a:lnTo>
                        <a:lnTo>
                          <a:pt x="84" y="126"/>
                        </a:lnTo>
                        <a:close/>
                        <a:moveTo>
                          <a:pt x="128" y="216"/>
                        </a:moveTo>
                        <a:lnTo>
                          <a:pt x="128" y="216"/>
                        </a:lnTo>
                        <a:lnTo>
                          <a:pt x="132" y="216"/>
                        </a:lnTo>
                        <a:lnTo>
                          <a:pt x="128" y="216"/>
                        </a:lnTo>
                        <a:close/>
                        <a:moveTo>
                          <a:pt x="150" y="126"/>
                        </a:moveTo>
                        <a:lnTo>
                          <a:pt x="150" y="126"/>
                        </a:lnTo>
                        <a:lnTo>
                          <a:pt x="144" y="124"/>
                        </a:lnTo>
                        <a:lnTo>
                          <a:pt x="138" y="122"/>
                        </a:lnTo>
                        <a:lnTo>
                          <a:pt x="134" y="116"/>
                        </a:lnTo>
                        <a:lnTo>
                          <a:pt x="134" y="108"/>
                        </a:lnTo>
                        <a:lnTo>
                          <a:pt x="134" y="108"/>
                        </a:lnTo>
                        <a:lnTo>
                          <a:pt x="134" y="102"/>
                        </a:lnTo>
                        <a:lnTo>
                          <a:pt x="138" y="96"/>
                        </a:lnTo>
                        <a:lnTo>
                          <a:pt x="144" y="92"/>
                        </a:lnTo>
                        <a:lnTo>
                          <a:pt x="150" y="92"/>
                        </a:lnTo>
                        <a:lnTo>
                          <a:pt x="150" y="92"/>
                        </a:lnTo>
                        <a:lnTo>
                          <a:pt x="158" y="92"/>
                        </a:lnTo>
                        <a:lnTo>
                          <a:pt x="162" y="96"/>
                        </a:lnTo>
                        <a:lnTo>
                          <a:pt x="166" y="102"/>
                        </a:lnTo>
                        <a:lnTo>
                          <a:pt x="168" y="108"/>
                        </a:lnTo>
                        <a:lnTo>
                          <a:pt x="168" y="108"/>
                        </a:lnTo>
                        <a:lnTo>
                          <a:pt x="166" y="116"/>
                        </a:lnTo>
                        <a:lnTo>
                          <a:pt x="162" y="122"/>
                        </a:lnTo>
                        <a:lnTo>
                          <a:pt x="158" y="124"/>
                        </a:lnTo>
                        <a:lnTo>
                          <a:pt x="150" y="126"/>
                        </a:lnTo>
                        <a:lnTo>
                          <a:pt x="150" y="126"/>
                        </a:lnTo>
                        <a:close/>
                        <a:moveTo>
                          <a:pt x="214" y="126"/>
                        </a:moveTo>
                        <a:lnTo>
                          <a:pt x="214" y="126"/>
                        </a:lnTo>
                        <a:lnTo>
                          <a:pt x="208" y="124"/>
                        </a:lnTo>
                        <a:lnTo>
                          <a:pt x="202" y="122"/>
                        </a:lnTo>
                        <a:lnTo>
                          <a:pt x="198" y="116"/>
                        </a:lnTo>
                        <a:lnTo>
                          <a:pt x="196" y="108"/>
                        </a:lnTo>
                        <a:lnTo>
                          <a:pt x="196" y="108"/>
                        </a:lnTo>
                        <a:lnTo>
                          <a:pt x="198" y="102"/>
                        </a:lnTo>
                        <a:lnTo>
                          <a:pt x="202" y="96"/>
                        </a:lnTo>
                        <a:lnTo>
                          <a:pt x="208" y="92"/>
                        </a:lnTo>
                        <a:lnTo>
                          <a:pt x="214" y="92"/>
                        </a:lnTo>
                        <a:lnTo>
                          <a:pt x="214" y="92"/>
                        </a:lnTo>
                        <a:lnTo>
                          <a:pt x="222" y="92"/>
                        </a:lnTo>
                        <a:lnTo>
                          <a:pt x="226" y="96"/>
                        </a:lnTo>
                        <a:lnTo>
                          <a:pt x="230" y="102"/>
                        </a:lnTo>
                        <a:lnTo>
                          <a:pt x="232" y="108"/>
                        </a:lnTo>
                        <a:lnTo>
                          <a:pt x="232" y="108"/>
                        </a:lnTo>
                        <a:lnTo>
                          <a:pt x="230" y="116"/>
                        </a:lnTo>
                        <a:lnTo>
                          <a:pt x="226" y="122"/>
                        </a:lnTo>
                        <a:lnTo>
                          <a:pt x="222" y="124"/>
                        </a:lnTo>
                        <a:lnTo>
                          <a:pt x="214" y="126"/>
                        </a:lnTo>
                        <a:lnTo>
                          <a:pt x="214" y="126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" name="Freeform 206"/>
                  <p:cNvSpPr>
                    <a:spLocks noEditPoints="1"/>
                  </p:cNvSpPr>
                  <p:nvPr/>
                </p:nvSpPr>
                <p:spPr bwMode="auto">
                  <a:xfrm>
                    <a:off x="10946447" y="1375897"/>
                    <a:ext cx="803274" cy="739776"/>
                  </a:xfrm>
                  <a:custGeom>
                    <a:avLst/>
                    <a:gdLst/>
                    <a:ahLst/>
                    <a:cxnLst>
                      <a:cxn ang="0">
                        <a:pos x="506" y="164"/>
                      </a:cxn>
                      <a:cxn ang="0">
                        <a:pos x="488" y="112"/>
                      </a:cxn>
                      <a:cxn ang="0">
                        <a:pos x="450" y="66"/>
                      </a:cxn>
                      <a:cxn ang="0">
                        <a:pos x="396" y="32"/>
                      </a:cxn>
                      <a:cxn ang="0">
                        <a:pos x="328" y="10"/>
                      </a:cxn>
                      <a:cxn ang="0">
                        <a:pos x="254" y="0"/>
                      </a:cxn>
                      <a:cxn ang="0">
                        <a:pos x="202" y="4"/>
                      </a:cxn>
                      <a:cxn ang="0">
                        <a:pos x="132" y="22"/>
                      </a:cxn>
                      <a:cxn ang="0">
                        <a:pos x="74" y="54"/>
                      </a:cxn>
                      <a:cxn ang="0">
                        <a:pos x="30" y="96"/>
                      </a:cxn>
                      <a:cxn ang="0">
                        <a:pos x="6" y="146"/>
                      </a:cxn>
                      <a:cxn ang="0">
                        <a:pos x="0" y="182"/>
                      </a:cxn>
                      <a:cxn ang="0">
                        <a:pos x="34" y="198"/>
                      </a:cxn>
                      <a:cxn ang="0">
                        <a:pos x="84" y="196"/>
                      </a:cxn>
                      <a:cxn ang="0">
                        <a:pos x="136" y="206"/>
                      </a:cxn>
                      <a:cxn ang="0">
                        <a:pos x="180" y="224"/>
                      </a:cxn>
                      <a:cxn ang="0">
                        <a:pos x="214" y="252"/>
                      </a:cxn>
                      <a:cxn ang="0">
                        <a:pos x="236" y="284"/>
                      </a:cxn>
                      <a:cxn ang="0">
                        <a:pos x="244" y="322"/>
                      </a:cxn>
                      <a:cxn ang="0">
                        <a:pos x="242" y="344"/>
                      </a:cxn>
                      <a:cxn ang="0">
                        <a:pos x="266" y="364"/>
                      </a:cxn>
                      <a:cxn ang="0">
                        <a:pos x="258" y="466"/>
                      </a:cxn>
                      <a:cxn ang="0">
                        <a:pos x="424" y="316"/>
                      </a:cxn>
                      <a:cxn ang="0">
                        <a:pos x="458" y="290"/>
                      </a:cxn>
                      <a:cxn ang="0">
                        <a:pos x="494" y="240"/>
                      </a:cxn>
                      <a:cxn ang="0">
                        <a:pos x="506" y="182"/>
                      </a:cxn>
                      <a:cxn ang="0">
                        <a:pos x="154" y="202"/>
                      </a:cxn>
                      <a:cxn ang="0">
                        <a:pos x="130" y="192"/>
                      </a:cxn>
                      <a:cxn ang="0">
                        <a:pos x="120" y="170"/>
                      </a:cxn>
                      <a:cxn ang="0">
                        <a:pos x="122" y="158"/>
                      </a:cxn>
                      <a:cxn ang="0">
                        <a:pos x="140" y="142"/>
                      </a:cxn>
                      <a:cxn ang="0">
                        <a:pos x="154" y="140"/>
                      </a:cxn>
                      <a:cxn ang="0">
                        <a:pos x="176" y="148"/>
                      </a:cxn>
                      <a:cxn ang="0">
                        <a:pos x="186" y="164"/>
                      </a:cxn>
                      <a:cxn ang="0">
                        <a:pos x="186" y="176"/>
                      </a:cxn>
                      <a:cxn ang="0">
                        <a:pos x="176" y="192"/>
                      </a:cxn>
                      <a:cxn ang="0">
                        <a:pos x="154" y="202"/>
                      </a:cxn>
                      <a:cxn ang="0">
                        <a:pos x="254" y="202"/>
                      </a:cxn>
                      <a:cxn ang="0">
                        <a:pos x="232" y="192"/>
                      </a:cxn>
                      <a:cxn ang="0">
                        <a:pos x="222" y="176"/>
                      </a:cxn>
                      <a:cxn ang="0">
                        <a:pos x="222" y="164"/>
                      </a:cxn>
                      <a:cxn ang="0">
                        <a:pos x="232" y="148"/>
                      </a:cxn>
                      <a:cxn ang="0">
                        <a:pos x="254" y="140"/>
                      </a:cxn>
                      <a:cxn ang="0">
                        <a:pos x="268" y="142"/>
                      </a:cxn>
                      <a:cxn ang="0">
                        <a:pos x="286" y="158"/>
                      </a:cxn>
                      <a:cxn ang="0">
                        <a:pos x="288" y="170"/>
                      </a:cxn>
                      <a:cxn ang="0">
                        <a:pos x="282" y="188"/>
                      </a:cxn>
                      <a:cxn ang="0">
                        <a:pos x="262" y="200"/>
                      </a:cxn>
                      <a:cxn ang="0">
                        <a:pos x="360" y="202"/>
                      </a:cxn>
                      <a:cxn ang="0">
                        <a:pos x="348" y="198"/>
                      </a:cxn>
                      <a:cxn ang="0">
                        <a:pos x="328" y="176"/>
                      </a:cxn>
                      <a:cxn ang="0">
                        <a:pos x="328" y="164"/>
                      </a:cxn>
                      <a:cxn ang="0">
                        <a:pos x="336" y="148"/>
                      </a:cxn>
                      <a:cxn ang="0">
                        <a:pos x="360" y="140"/>
                      </a:cxn>
                      <a:cxn ang="0">
                        <a:pos x="372" y="142"/>
                      </a:cxn>
                      <a:cxn ang="0">
                        <a:pos x="390" y="158"/>
                      </a:cxn>
                      <a:cxn ang="0">
                        <a:pos x="392" y="170"/>
                      </a:cxn>
                      <a:cxn ang="0">
                        <a:pos x="384" y="192"/>
                      </a:cxn>
                      <a:cxn ang="0">
                        <a:pos x="360" y="202"/>
                      </a:cxn>
                    </a:cxnLst>
                    <a:rect l="0" t="0" r="r" b="b"/>
                    <a:pathLst>
                      <a:path w="506" h="466">
                        <a:moveTo>
                          <a:pt x="506" y="182"/>
                        </a:moveTo>
                        <a:lnTo>
                          <a:pt x="506" y="182"/>
                        </a:lnTo>
                        <a:lnTo>
                          <a:pt x="506" y="164"/>
                        </a:lnTo>
                        <a:lnTo>
                          <a:pt x="502" y="146"/>
                        </a:lnTo>
                        <a:lnTo>
                          <a:pt x="496" y="128"/>
                        </a:lnTo>
                        <a:lnTo>
                          <a:pt x="488" y="112"/>
                        </a:lnTo>
                        <a:lnTo>
                          <a:pt x="476" y="96"/>
                        </a:lnTo>
                        <a:lnTo>
                          <a:pt x="464" y="80"/>
                        </a:lnTo>
                        <a:lnTo>
                          <a:pt x="450" y="66"/>
                        </a:lnTo>
                        <a:lnTo>
                          <a:pt x="432" y="54"/>
                        </a:lnTo>
                        <a:lnTo>
                          <a:pt x="414" y="42"/>
                        </a:lnTo>
                        <a:lnTo>
                          <a:pt x="396" y="32"/>
                        </a:lnTo>
                        <a:lnTo>
                          <a:pt x="374" y="22"/>
                        </a:lnTo>
                        <a:lnTo>
                          <a:pt x="352" y="16"/>
                        </a:lnTo>
                        <a:lnTo>
                          <a:pt x="328" y="10"/>
                        </a:lnTo>
                        <a:lnTo>
                          <a:pt x="304" y="4"/>
                        </a:lnTo>
                        <a:lnTo>
                          <a:pt x="280" y="2"/>
                        </a:lnTo>
                        <a:lnTo>
                          <a:pt x="254" y="0"/>
                        </a:lnTo>
                        <a:lnTo>
                          <a:pt x="254" y="0"/>
                        </a:lnTo>
                        <a:lnTo>
                          <a:pt x="228" y="2"/>
                        </a:lnTo>
                        <a:lnTo>
                          <a:pt x="202" y="4"/>
                        </a:lnTo>
                        <a:lnTo>
                          <a:pt x="178" y="10"/>
                        </a:lnTo>
                        <a:lnTo>
                          <a:pt x="154" y="16"/>
                        </a:lnTo>
                        <a:lnTo>
                          <a:pt x="132" y="22"/>
                        </a:lnTo>
                        <a:lnTo>
                          <a:pt x="112" y="32"/>
                        </a:lnTo>
                        <a:lnTo>
                          <a:pt x="92" y="42"/>
                        </a:lnTo>
                        <a:lnTo>
                          <a:pt x="74" y="54"/>
                        </a:lnTo>
                        <a:lnTo>
                          <a:pt x="58" y="66"/>
                        </a:lnTo>
                        <a:lnTo>
                          <a:pt x="44" y="80"/>
                        </a:lnTo>
                        <a:lnTo>
                          <a:pt x="30" y="96"/>
                        </a:lnTo>
                        <a:lnTo>
                          <a:pt x="20" y="112"/>
                        </a:lnTo>
                        <a:lnTo>
                          <a:pt x="12" y="128"/>
                        </a:lnTo>
                        <a:lnTo>
                          <a:pt x="6" y="146"/>
                        </a:lnTo>
                        <a:lnTo>
                          <a:pt x="2" y="164"/>
                        </a:lnTo>
                        <a:lnTo>
                          <a:pt x="0" y="182"/>
                        </a:lnTo>
                        <a:lnTo>
                          <a:pt x="0" y="182"/>
                        </a:lnTo>
                        <a:lnTo>
                          <a:pt x="2" y="204"/>
                        </a:lnTo>
                        <a:lnTo>
                          <a:pt x="2" y="204"/>
                        </a:lnTo>
                        <a:lnTo>
                          <a:pt x="34" y="198"/>
                        </a:lnTo>
                        <a:lnTo>
                          <a:pt x="66" y="196"/>
                        </a:lnTo>
                        <a:lnTo>
                          <a:pt x="66" y="196"/>
                        </a:lnTo>
                        <a:lnTo>
                          <a:pt x="84" y="196"/>
                        </a:lnTo>
                        <a:lnTo>
                          <a:pt x="102" y="198"/>
                        </a:lnTo>
                        <a:lnTo>
                          <a:pt x="120" y="202"/>
                        </a:lnTo>
                        <a:lnTo>
                          <a:pt x="136" y="206"/>
                        </a:lnTo>
                        <a:lnTo>
                          <a:pt x="152" y="212"/>
                        </a:lnTo>
                        <a:lnTo>
                          <a:pt x="166" y="218"/>
                        </a:lnTo>
                        <a:lnTo>
                          <a:pt x="180" y="224"/>
                        </a:lnTo>
                        <a:lnTo>
                          <a:pt x="192" y="234"/>
                        </a:lnTo>
                        <a:lnTo>
                          <a:pt x="204" y="242"/>
                        </a:lnTo>
                        <a:lnTo>
                          <a:pt x="214" y="252"/>
                        </a:lnTo>
                        <a:lnTo>
                          <a:pt x="222" y="262"/>
                        </a:lnTo>
                        <a:lnTo>
                          <a:pt x="230" y="274"/>
                        </a:lnTo>
                        <a:lnTo>
                          <a:pt x="236" y="284"/>
                        </a:lnTo>
                        <a:lnTo>
                          <a:pt x="240" y="298"/>
                        </a:lnTo>
                        <a:lnTo>
                          <a:pt x="242" y="310"/>
                        </a:lnTo>
                        <a:lnTo>
                          <a:pt x="244" y="322"/>
                        </a:lnTo>
                        <a:lnTo>
                          <a:pt x="244" y="322"/>
                        </a:lnTo>
                        <a:lnTo>
                          <a:pt x="244" y="334"/>
                        </a:lnTo>
                        <a:lnTo>
                          <a:pt x="242" y="344"/>
                        </a:lnTo>
                        <a:lnTo>
                          <a:pt x="234" y="364"/>
                        </a:lnTo>
                        <a:lnTo>
                          <a:pt x="234" y="364"/>
                        </a:lnTo>
                        <a:lnTo>
                          <a:pt x="266" y="364"/>
                        </a:lnTo>
                        <a:lnTo>
                          <a:pt x="298" y="360"/>
                        </a:lnTo>
                        <a:lnTo>
                          <a:pt x="330" y="356"/>
                        </a:lnTo>
                        <a:lnTo>
                          <a:pt x="258" y="466"/>
                        </a:lnTo>
                        <a:lnTo>
                          <a:pt x="428" y="314"/>
                        </a:lnTo>
                        <a:lnTo>
                          <a:pt x="428" y="314"/>
                        </a:lnTo>
                        <a:lnTo>
                          <a:pt x="424" y="316"/>
                        </a:lnTo>
                        <a:lnTo>
                          <a:pt x="424" y="316"/>
                        </a:lnTo>
                        <a:lnTo>
                          <a:pt x="442" y="304"/>
                        </a:lnTo>
                        <a:lnTo>
                          <a:pt x="458" y="290"/>
                        </a:lnTo>
                        <a:lnTo>
                          <a:pt x="472" y="274"/>
                        </a:lnTo>
                        <a:lnTo>
                          <a:pt x="484" y="258"/>
                        </a:lnTo>
                        <a:lnTo>
                          <a:pt x="494" y="240"/>
                        </a:lnTo>
                        <a:lnTo>
                          <a:pt x="502" y="222"/>
                        </a:lnTo>
                        <a:lnTo>
                          <a:pt x="506" y="202"/>
                        </a:lnTo>
                        <a:lnTo>
                          <a:pt x="506" y="182"/>
                        </a:lnTo>
                        <a:lnTo>
                          <a:pt x="506" y="182"/>
                        </a:lnTo>
                        <a:close/>
                        <a:moveTo>
                          <a:pt x="154" y="202"/>
                        </a:moveTo>
                        <a:lnTo>
                          <a:pt x="154" y="202"/>
                        </a:lnTo>
                        <a:lnTo>
                          <a:pt x="146" y="200"/>
                        </a:lnTo>
                        <a:lnTo>
                          <a:pt x="140" y="198"/>
                        </a:lnTo>
                        <a:lnTo>
                          <a:pt x="130" y="192"/>
                        </a:lnTo>
                        <a:lnTo>
                          <a:pt x="122" y="182"/>
                        </a:lnTo>
                        <a:lnTo>
                          <a:pt x="120" y="176"/>
                        </a:lnTo>
                        <a:lnTo>
                          <a:pt x="120" y="170"/>
                        </a:lnTo>
                        <a:lnTo>
                          <a:pt x="120" y="170"/>
                        </a:lnTo>
                        <a:lnTo>
                          <a:pt x="120" y="164"/>
                        </a:lnTo>
                        <a:lnTo>
                          <a:pt x="122" y="158"/>
                        </a:lnTo>
                        <a:lnTo>
                          <a:pt x="126" y="154"/>
                        </a:lnTo>
                        <a:lnTo>
                          <a:pt x="130" y="148"/>
                        </a:lnTo>
                        <a:lnTo>
                          <a:pt x="140" y="142"/>
                        </a:lnTo>
                        <a:lnTo>
                          <a:pt x="146" y="140"/>
                        </a:lnTo>
                        <a:lnTo>
                          <a:pt x="154" y="140"/>
                        </a:lnTo>
                        <a:lnTo>
                          <a:pt x="154" y="140"/>
                        </a:lnTo>
                        <a:lnTo>
                          <a:pt x="160" y="140"/>
                        </a:lnTo>
                        <a:lnTo>
                          <a:pt x="166" y="142"/>
                        </a:lnTo>
                        <a:lnTo>
                          <a:pt x="176" y="148"/>
                        </a:lnTo>
                        <a:lnTo>
                          <a:pt x="180" y="154"/>
                        </a:lnTo>
                        <a:lnTo>
                          <a:pt x="184" y="158"/>
                        </a:lnTo>
                        <a:lnTo>
                          <a:pt x="186" y="164"/>
                        </a:lnTo>
                        <a:lnTo>
                          <a:pt x="186" y="170"/>
                        </a:lnTo>
                        <a:lnTo>
                          <a:pt x="186" y="170"/>
                        </a:lnTo>
                        <a:lnTo>
                          <a:pt x="186" y="176"/>
                        </a:lnTo>
                        <a:lnTo>
                          <a:pt x="184" y="182"/>
                        </a:lnTo>
                        <a:lnTo>
                          <a:pt x="180" y="188"/>
                        </a:lnTo>
                        <a:lnTo>
                          <a:pt x="176" y="192"/>
                        </a:lnTo>
                        <a:lnTo>
                          <a:pt x="166" y="198"/>
                        </a:lnTo>
                        <a:lnTo>
                          <a:pt x="160" y="200"/>
                        </a:lnTo>
                        <a:lnTo>
                          <a:pt x="154" y="202"/>
                        </a:lnTo>
                        <a:lnTo>
                          <a:pt x="154" y="202"/>
                        </a:lnTo>
                        <a:close/>
                        <a:moveTo>
                          <a:pt x="254" y="202"/>
                        </a:moveTo>
                        <a:lnTo>
                          <a:pt x="254" y="202"/>
                        </a:lnTo>
                        <a:lnTo>
                          <a:pt x="248" y="200"/>
                        </a:lnTo>
                        <a:lnTo>
                          <a:pt x="242" y="198"/>
                        </a:lnTo>
                        <a:lnTo>
                          <a:pt x="232" y="192"/>
                        </a:lnTo>
                        <a:lnTo>
                          <a:pt x="228" y="188"/>
                        </a:lnTo>
                        <a:lnTo>
                          <a:pt x="224" y="182"/>
                        </a:lnTo>
                        <a:lnTo>
                          <a:pt x="222" y="176"/>
                        </a:lnTo>
                        <a:lnTo>
                          <a:pt x="222" y="170"/>
                        </a:lnTo>
                        <a:lnTo>
                          <a:pt x="222" y="170"/>
                        </a:lnTo>
                        <a:lnTo>
                          <a:pt x="222" y="164"/>
                        </a:lnTo>
                        <a:lnTo>
                          <a:pt x="224" y="158"/>
                        </a:lnTo>
                        <a:lnTo>
                          <a:pt x="228" y="154"/>
                        </a:lnTo>
                        <a:lnTo>
                          <a:pt x="232" y="148"/>
                        </a:lnTo>
                        <a:lnTo>
                          <a:pt x="242" y="142"/>
                        </a:lnTo>
                        <a:lnTo>
                          <a:pt x="248" y="140"/>
                        </a:lnTo>
                        <a:lnTo>
                          <a:pt x="254" y="140"/>
                        </a:lnTo>
                        <a:lnTo>
                          <a:pt x="254" y="140"/>
                        </a:lnTo>
                        <a:lnTo>
                          <a:pt x="262" y="140"/>
                        </a:lnTo>
                        <a:lnTo>
                          <a:pt x="268" y="142"/>
                        </a:lnTo>
                        <a:lnTo>
                          <a:pt x="278" y="148"/>
                        </a:lnTo>
                        <a:lnTo>
                          <a:pt x="282" y="154"/>
                        </a:lnTo>
                        <a:lnTo>
                          <a:pt x="286" y="158"/>
                        </a:lnTo>
                        <a:lnTo>
                          <a:pt x="288" y="164"/>
                        </a:lnTo>
                        <a:lnTo>
                          <a:pt x="288" y="170"/>
                        </a:lnTo>
                        <a:lnTo>
                          <a:pt x="288" y="170"/>
                        </a:lnTo>
                        <a:lnTo>
                          <a:pt x="288" y="176"/>
                        </a:lnTo>
                        <a:lnTo>
                          <a:pt x="286" y="182"/>
                        </a:lnTo>
                        <a:lnTo>
                          <a:pt x="282" y="188"/>
                        </a:lnTo>
                        <a:lnTo>
                          <a:pt x="278" y="192"/>
                        </a:lnTo>
                        <a:lnTo>
                          <a:pt x="268" y="198"/>
                        </a:lnTo>
                        <a:lnTo>
                          <a:pt x="262" y="200"/>
                        </a:lnTo>
                        <a:lnTo>
                          <a:pt x="254" y="202"/>
                        </a:lnTo>
                        <a:lnTo>
                          <a:pt x="254" y="202"/>
                        </a:lnTo>
                        <a:close/>
                        <a:moveTo>
                          <a:pt x="360" y="202"/>
                        </a:moveTo>
                        <a:lnTo>
                          <a:pt x="360" y="202"/>
                        </a:lnTo>
                        <a:lnTo>
                          <a:pt x="354" y="200"/>
                        </a:lnTo>
                        <a:lnTo>
                          <a:pt x="348" y="198"/>
                        </a:lnTo>
                        <a:lnTo>
                          <a:pt x="336" y="192"/>
                        </a:lnTo>
                        <a:lnTo>
                          <a:pt x="330" y="182"/>
                        </a:lnTo>
                        <a:lnTo>
                          <a:pt x="328" y="176"/>
                        </a:lnTo>
                        <a:lnTo>
                          <a:pt x="328" y="170"/>
                        </a:lnTo>
                        <a:lnTo>
                          <a:pt x="328" y="170"/>
                        </a:lnTo>
                        <a:lnTo>
                          <a:pt x="328" y="164"/>
                        </a:lnTo>
                        <a:lnTo>
                          <a:pt x="330" y="158"/>
                        </a:lnTo>
                        <a:lnTo>
                          <a:pt x="332" y="154"/>
                        </a:lnTo>
                        <a:lnTo>
                          <a:pt x="336" y="148"/>
                        </a:lnTo>
                        <a:lnTo>
                          <a:pt x="348" y="142"/>
                        </a:lnTo>
                        <a:lnTo>
                          <a:pt x="354" y="140"/>
                        </a:lnTo>
                        <a:lnTo>
                          <a:pt x="360" y="140"/>
                        </a:lnTo>
                        <a:lnTo>
                          <a:pt x="360" y="140"/>
                        </a:lnTo>
                        <a:lnTo>
                          <a:pt x="366" y="140"/>
                        </a:lnTo>
                        <a:lnTo>
                          <a:pt x="372" y="142"/>
                        </a:lnTo>
                        <a:lnTo>
                          <a:pt x="384" y="148"/>
                        </a:lnTo>
                        <a:lnTo>
                          <a:pt x="388" y="154"/>
                        </a:lnTo>
                        <a:lnTo>
                          <a:pt x="390" y="158"/>
                        </a:lnTo>
                        <a:lnTo>
                          <a:pt x="392" y="164"/>
                        </a:lnTo>
                        <a:lnTo>
                          <a:pt x="392" y="170"/>
                        </a:lnTo>
                        <a:lnTo>
                          <a:pt x="392" y="170"/>
                        </a:lnTo>
                        <a:lnTo>
                          <a:pt x="392" y="176"/>
                        </a:lnTo>
                        <a:lnTo>
                          <a:pt x="390" y="182"/>
                        </a:lnTo>
                        <a:lnTo>
                          <a:pt x="384" y="192"/>
                        </a:lnTo>
                        <a:lnTo>
                          <a:pt x="372" y="198"/>
                        </a:lnTo>
                        <a:lnTo>
                          <a:pt x="366" y="200"/>
                        </a:lnTo>
                        <a:lnTo>
                          <a:pt x="360" y="202"/>
                        </a:lnTo>
                        <a:lnTo>
                          <a:pt x="360" y="202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1163262" y="3138685"/>
              <a:ext cx="1035351" cy="401328"/>
            </a:xfrm>
            <a:custGeom>
              <a:avLst/>
              <a:gdLst/>
              <a:ahLst/>
              <a:cxnLst>
                <a:cxn ang="0">
                  <a:pos x="42" y="327"/>
                </a:cxn>
                <a:cxn ang="0">
                  <a:pos x="80" y="345"/>
                </a:cxn>
                <a:cxn ang="0">
                  <a:pos x="121" y="359"/>
                </a:cxn>
                <a:cxn ang="0">
                  <a:pos x="176" y="372"/>
                </a:cxn>
                <a:cxn ang="0">
                  <a:pos x="240" y="377"/>
                </a:cxn>
                <a:cxn ang="0">
                  <a:pos x="308" y="370"/>
                </a:cxn>
                <a:cxn ang="0">
                  <a:pos x="345" y="361"/>
                </a:cxn>
                <a:cxn ang="0">
                  <a:pos x="382" y="346"/>
                </a:cxn>
                <a:cxn ang="0">
                  <a:pos x="417" y="327"/>
                </a:cxn>
                <a:cxn ang="0">
                  <a:pos x="454" y="302"/>
                </a:cxn>
                <a:cxn ang="0">
                  <a:pos x="497" y="268"/>
                </a:cxn>
                <a:cxn ang="0">
                  <a:pos x="526" y="249"/>
                </a:cxn>
                <a:cxn ang="0">
                  <a:pos x="548" y="241"/>
                </a:cxn>
                <a:cxn ang="0">
                  <a:pos x="580" y="247"/>
                </a:cxn>
                <a:cxn ang="0">
                  <a:pos x="1002" y="423"/>
                </a:cxn>
                <a:cxn ang="0">
                  <a:pos x="1021" y="426"/>
                </a:cxn>
                <a:cxn ang="0">
                  <a:pos x="1040" y="424"/>
                </a:cxn>
                <a:cxn ang="0">
                  <a:pos x="1054" y="416"/>
                </a:cxn>
                <a:cxn ang="0">
                  <a:pos x="1067" y="405"/>
                </a:cxn>
                <a:cxn ang="0">
                  <a:pos x="1081" y="386"/>
                </a:cxn>
                <a:cxn ang="0">
                  <a:pos x="1088" y="373"/>
                </a:cxn>
                <a:cxn ang="0">
                  <a:pos x="1096" y="353"/>
                </a:cxn>
                <a:cxn ang="0">
                  <a:pos x="1099" y="322"/>
                </a:cxn>
                <a:cxn ang="0">
                  <a:pos x="1096" y="305"/>
                </a:cxn>
                <a:cxn ang="0">
                  <a:pos x="1086" y="289"/>
                </a:cxn>
                <a:cxn ang="0">
                  <a:pos x="1072" y="273"/>
                </a:cxn>
                <a:cxn ang="0">
                  <a:pos x="425" y="3"/>
                </a:cxn>
                <a:cxn ang="0">
                  <a:pos x="401" y="0"/>
                </a:cxn>
                <a:cxn ang="0">
                  <a:pos x="371" y="2"/>
                </a:cxn>
                <a:cxn ang="0">
                  <a:pos x="329" y="10"/>
                </a:cxn>
                <a:cxn ang="0">
                  <a:pos x="275" y="27"/>
                </a:cxn>
                <a:cxn ang="0">
                  <a:pos x="208" y="61"/>
                </a:cxn>
                <a:cxn ang="0">
                  <a:pos x="128" y="110"/>
                </a:cxn>
                <a:cxn ang="0">
                  <a:pos x="35" y="182"/>
                </a:cxn>
                <a:cxn ang="0">
                  <a:pos x="32" y="185"/>
                </a:cxn>
                <a:cxn ang="0">
                  <a:pos x="13" y="209"/>
                </a:cxn>
                <a:cxn ang="0">
                  <a:pos x="5" y="228"/>
                </a:cxn>
                <a:cxn ang="0">
                  <a:pos x="0" y="250"/>
                </a:cxn>
                <a:cxn ang="0">
                  <a:pos x="2" y="274"/>
                </a:cxn>
                <a:cxn ang="0">
                  <a:pos x="14" y="300"/>
                </a:cxn>
                <a:cxn ang="0">
                  <a:pos x="42" y="327"/>
                </a:cxn>
              </a:cxnLst>
              <a:rect l="0" t="0" r="r" b="b"/>
              <a:pathLst>
                <a:path w="1099" h="426">
                  <a:moveTo>
                    <a:pt x="42" y="327"/>
                  </a:moveTo>
                  <a:lnTo>
                    <a:pt x="42" y="327"/>
                  </a:lnTo>
                  <a:lnTo>
                    <a:pt x="51" y="332"/>
                  </a:lnTo>
                  <a:lnTo>
                    <a:pt x="80" y="345"/>
                  </a:lnTo>
                  <a:lnTo>
                    <a:pt x="99" y="353"/>
                  </a:lnTo>
                  <a:lnTo>
                    <a:pt x="121" y="359"/>
                  </a:lnTo>
                  <a:lnTo>
                    <a:pt x="149" y="367"/>
                  </a:lnTo>
                  <a:lnTo>
                    <a:pt x="176" y="372"/>
                  </a:lnTo>
                  <a:lnTo>
                    <a:pt x="208" y="375"/>
                  </a:lnTo>
                  <a:lnTo>
                    <a:pt x="240" y="377"/>
                  </a:lnTo>
                  <a:lnTo>
                    <a:pt x="273" y="375"/>
                  </a:lnTo>
                  <a:lnTo>
                    <a:pt x="308" y="370"/>
                  </a:lnTo>
                  <a:lnTo>
                    <a:pt x="327" y="365"/>
                  </a:lnTo>
                  <a:lnTo>
                    <a:pt x="345" y="361"/>
                  </a:lnTo>
                  <a:lnTo>
                    <a:pt x="363" y="354"/>
                  </a:lnTo>
                  <a:lnTo>
                    <a:pt x="382" y="346"/>
                  </a:lnTo>
                  <a:lnTo>
                    <a:pt x="399" y="338"/>
                  </a:lnTo>
                  <a:lnTo>
                    <a:pt x="417" y="327"/>
                  </a:lnTo>
                  <a:lnTo>
                    <a:pt x="436" y="314"/>
                  </a:lnTo>
                  <a:lnTo>
                    <a:pt x="454" y="302"/>
                  </a:lnTo>
                  <a:lnTo>
                    <a:pt x="454" y="302"/>
                  </a:lnTo>
                  <a:lnTo>
                    <a:pt x="497" y="268"/>
                  </a:lnTo>
                  <a:lnTo>
                    <a:pt x="513" y="257"/>
                  </a:lnTo>
                  <a:lnTo>
                    <a:pt x="526" y="249"/>
                  </a:lnTo>
                  <a:lnTo>
                    <a:pt x="537" y="243"/>
                  </a:lnTo>
                  <a:lnTo>
                    <a:pt x="548" y="241"/>
                  </a:lnTo>
                  <a:lnTo>
                    <a:pt x="562" y="243"/>
                  </a:lnTo>
                  <a:lnTo>
                    <a:pt x="580" y="247"/>
                  </a:lnTo>
                  <a:lnTo>
                    <a:pt x="1002" y="423"/>
                  </a:lnTo>
                  <a:lnTo>
                    <a:pt x="1002" y="423"/>
                  </a:lnTo>
                  <a:lnTo>
                    <a:pt x="1011" y="426"/>
                  </a:lnTo>
                  <a:lnTo>
                    <a:pt x="1021" y="426"/>
                  </a:lnTo>
                  <a:lnTo>
                    <a:pt x="1034" y="426"/>
                  </a:lnTo>
                  <a:lnTo>
                    <a:pt x="1040" y="424"/>
                  </a:lnTo>
                  <a:lnTo>
                    <a:pt x="1046" y="421"/>
                  </a:lnTo>
                  <a:lnTo>
                    <a:pt x="1054" y="416"/>
                  </a:lnTo>
                  <a:lnTo>
                    <a:pt x="1061" y="412"/>
                  </a:lnTo>
                  <a:lnTo>
                    <a:pt x="1067" y="405"/>
                  </a:lnTo>
                  <a:lnTo>
                    <a:pt x="1075" y="397"/>
                  </a:lnTo>
                  <a:lnTo>
                    <a:pt x="1081" y="386"/>
                  </a:lnTo>
                  <a:lnTo>
                    <a:pt x="1088" y="373"/>
                  </a:lnTo>
                  <a:lnTo>
                    <a:pt x="1088" y="373"/>
                  </a:lnTo>
                  <a:lnTo>
                    <a:pt x="1091" y="364"/>
                  </a:lnTo>
                  <a:lnTo>
                    <a:pt x="1096" y="353"/>
                  </a:lnTo>
                  <a:lnTo>
                    <a:pt x="1097" y="338"/>
                  </a:lnTo>
                  <a:lnTo>
                    <a:pt x="1099" y="322"/>
                  </a:lnTo>
                  <a:lnTo>
                    <a:pt x="1097" y="314"/>
                  </a:lnTo>
                  <a:lnTo>
                    <a:pt x="1096" y="305"/>
                  </a:lnTo>
                  <a:lnTo>
                    <a:pt x="1091" y="297"/>
                  </a:lnTo>
                  <a:lnTo>
                    <a:pt x="1086" y="289"/>
                  </a:lnTo>
                  <a:lnTo>
                    <a:pt x="1080" y="281"/>
                  </a:lnTo>
                  <a:lnTo>
                    <a:pt x="1072" y="273"/>
                  </a:lnTo>
                  <a:lnTo>
                    <a:pt x="425" y="3"/>
                  </a:lnTo>
                  <a:lnTo>
                    <a:pt x="425" y="3"/>
                  </a:lnTo>
                  <a:lnTo>
                    <a:pt x="419" y="2"/>
                  </a:lnTo>
                  <a:lnTo>
                    <a:pt x="401" y="0"/>
                  </a:lnTo>
                  <a:lnTo>
                    <a:pt x="388" y="0"/>
                  </a:lnTo>
                  <a:lnTo>
                    <a:pt x="371" y="2"/>
                  </a:lnTo>
                  <a:lnTo>
                    <a:pt x="351" y="5"/>
                  </a:lnTo>
                  <a:lnTo>
                    <a:pt x="329" y="10"/>
                  </a:lnTo>
                  <a:lnTo>
                    <a:pt x="304" y="18"/>
                  </a:lnTo>
                  <a:lnTo>
                    <a:pt x="275" y="27"/>
                  </a:lnTo>
                  <a:lnTo>
                    <a:pt x="243" y="41"/>
                  </a:lnTo>
                  <a:lnTo>
                    <a:pt x="208" y="61"/>
                  </a:lnTo>
                  <a:lnTo>
                    <a:pt x="169" y="83"/>
                  </a:lnTo>
                  <a:lnTo>
                    <a:pt x="128" y="110"/>
                  </a:lnTo>
                  <a:lnTo>
                    <a:pt x="83" y="144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2" y="185"/>
                  </a:lnTo>
                  <a:lnTo>
                    <a:pt x="24" y="195"/>
                  </a:lnTo>
                  <a:lnTo>
                    <a:pt x="13" y="209"/>
                  </a:lnTo>
                  <a:lnTo>
                    <a:pt x="8" y="219"/>
                  </a:lnTo>
                  <a:lnTo>
                    <a:pt x="5" y="228"/>
                  </a:lnTo>
                  <a:lnTo>
                    <a:pt x="2" y="239"/>
                  </a:lnTo>
                  <a:lnTo>
                    <a:pt x="0" y="250"/>
                  </a:lnTo>
                  <a:lnTo>
                    <a:pt x="0" y="262"/>
                  </a:lnTo>
                  <a:lnTo>
                    <a:pt x="2" y="274"/>
                  </a:lnTo>
                  <a:lnTo>
                    <a:pt x="6" y="287"/>
                  </a:lnTo>
                  <a:lnTo>
                    <a:pt x="14" y="300"/>
                  </a:lnTo>
                  <a:lnTo>
                    <a:pt x="27" y="314"/>
                  </a:lnTo>
                  <a:lnTo>
                    <a:pt x="42" y="327"/>
                  </a:lnTo>
                  <a:lnTo>
                    <a:pt x="42" y="327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1826910" y="3660755"/>
              <a:ext cx="813815" cy="802367"/>
              <a:chOff x="1636600" y="2625332"/>
              <a:chExt cx="813815" cy="802367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 rot="1399489">
                <a:off x="2038789" y="2625332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 rot="1466257">
                <a:off x="2000872" y="2864185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 rot="1264561">
                <a:off x="1816380" y="3041316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모서리가 둥근 직사각형 65"/>
              <p:cNvSpPr/>
              <p:nvPr/>
            </p:nvSpPr>
            <p:spPr>
              <a:xfrm rot="1264561">
                <a:off x="1636600" y="3218298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8" name="TextBox 67"/>
          <p:cNvSpPr txBox="1"/>
          <p:nvPr/>
        </p:nvSpPr>
        <p:spPr>
          <a:xfrm>
            <a:off x="3829052" y="2180359"/>
            <a:ext cx="5139584" cy="397647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fontAlgn="base"/>
            <a:r>
              <a:rPr lang="ko-KR" altLang="en-US" sz="1400" dirty="0" smtClean="0">
                <a:solidFill>
                  <a:prstClr val="black"/>
                </a:solidFill>
              </a:rPr>
              <a:t>*</a:t>
            </a:r>
            <a:r>
              <a:rPr lang="ko-KR" altLang="en-US" sz="1400" dirty="0">
                <a:solidFill>
                  <a:prstClr val="black"/>
                </a:solidFill>
              </a:rPr>
              <a:t>이 책에 딸린 </a:t>
            </a:r>
            <a:r>
              <a:rPr lang="ko-KR" altLang="en-US" sz="1400" dirty="0" smtClean="0">
                <a:solidFill>
                  <a:prstClr val="black"/>
                </a:solidFill>
              </a:rPr>
              <a:t>강의자료는 </a:t>
            </a:r>
            <a:r>
              <a:rPr lang="ko-KR" altLang="en-US" sz="1400" dirty="0">
                <a:solidFill>
                  <a:prstClr val="black"/>
                </a:solidFill>
              </a:rPr>
              <a:t>교수님의 효율적인 수업진행을 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돕기 </a:t>
            </a:r>
            <a:r>
              <a:rPr lang="ko-KR" altLang="en-US" sz="1400" dirty="0">
                <a:solidFill>
                  <a:prstClr val="black"/>
                </a:solidFill>
              </a:rPr>
              <a:t>위해 </a:t>
            </a:r>
            <a:r>
              <a:rPr lang="ko-KR" altLang="en-US" sz="1400" dirty="0" smtClean="0">
                <a:solidFill>
                  <a:prstClr val="black"/>
                </a:solidFill>
              </a:rPr>
              <a:t>만들어졌습니다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</a:p>
          <a:p>
            <a:pPr fontAlgn="base"/>
            <a:endParaRPr lang="ko-KR" altLang="en-US" sz="1400" dirty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prstClr val="black"/>
                </a:solidFill>
              </a:rPr>
              <a:t>*</a:t>
            </a:r>
            <a:r>
              <a:rPr lang="ko-KR" altLang="en-US" sz="1400" dirty="0" smtClean="0">
                <a:solidFill>
                  <a:prstClr val="black"/>
                </a:solidFill>
              </a:rPr>
              <a:t>제공해드리는 강의자료는 </a:t>
            </a:r>
            <a:r>
              <a:rPr lang="ko-KR" altLang="en-US" sz="1400" dirty="0">
                <a:solidFill>
                  <a:prstClr val="black"/>
                </a:solidFill>
              </a:rPr>
              <a:t>책의 고유한 내용과 그림을 </a:t>
            </a:r>
            <a:r>
              <a:rPr lang="ko-KR" altLang="en-US" sz="1400" dirty="0" smtClean="0">
                <a:solidFill>
                  <a:prstClr val="black"/>
                </a:solidFill>
              </a:rPr>
              <a:t>바탕으로 만들어졌으므로 </a:t>
            </a:r>
            <a:r>
              <a:rPr lang="ko-KR" altLang="en-US" sz="1400" dirty="0" smtClean="0">
                <a:solidFill>
                  <a:srgbClr val="FF0000"/>
                </a:solidFill>
              </a:rPr>
              <a:t>저작권법에 </a:t>
            </a:r>
            <a:r>
              <a:rPr lang="ko-KR" altLang="en-US" sz="1400" dirty="0">
                <a:solidFill>
                  <a:srgbClr val="FF0000"/>
                </a:solidFill>
              </a:rPr>
              <a:t>의해 보호</a:t>
            </a:r>
            <a:r>
              <a:rPr lang="ko-KR" altLang="en-US" sz="1400" dirty="0">
                <a:solidFill>
                  <a:prstClr val="black"/>
                </a:solidFill>
              </a:rPr>
              <a:t>를 받고 있습니다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fontAlgn="base"/>
            <a:endParaRPr lang="en-US" altLang="ko-KR" sz="1400" dirty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prstClr val="black"/>
                </a:solidFill>
              </a:rPr>
              <a:t>*</a:t>
            </a:r>
            <a:r>
              <a:rPr lang="ko-KR" altLang="en-US" sz="1400" dirty="0" smtClean="0">
                <a:solidFill>
                  <a:prstClr val="black"/>
                </a:solidFill>
              </a:rPr>
              <a:t>강의를 </a:t>
            </a:r>
            <a:r>
              <a:rPr lang="ko-KR" altLang="en-US" sz="1400" dirty="0">
                <a:solidFill>
                  <a:prstClr val="black"/>
                </a:solidFill>
              </a:rPr>
              <a:t>보조하기 위한 자료를 </a:t>
            </a:r>
            <a:r>
              <a:rPr lang="ko-KR" altLang="en-US" sz="1400" dirty="0">
                <a:solidFill>
                  <a:srgbClr val="FF0000"/>
                </a:solidFill>
              </a:rPr>
              <a:t>학생들이 소유하게 되면 </a:t>
            </a:r>
            <a:r>
              <a:rPr lang="ko-KR" altLang="en-US" sz="1400" dirty="0" smtClean="0">
                <a:solidFill>
                  <a:srgbClr val="FF0000"/>
                </a:solidFill>
              </a:rPr>
              <a:t>책을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fontAlgn="base"/>
            <a:r>
              <a:rPr lang="ko-KR" altLang="en-US" sz="1400" dirty="0" smtClean="0">
                <a:solidFill>
                  <a:srgbClr val="FF0000"/>
                </a:solidFill>
              </a:rPr>
              <a:t> 구입하지 </a:t>
            </a:r>
            <a:r>
              <a:rPr lang="ko-KR" altLang="en-US" sz="1400" dirty="0">
                <a:solidFill>
                  <a:srgbClr val="FF0000"/>
                </a:solidFill>
              </a:rPr>
              <a:t>않게 </a:t>
            </a:r>
            <a:r>
              <a:rPr lang="ko-KR" altLang="en-US" sz="1400" dirty="0" smtClean="0">
                <a:solidFill>
                  <a:srgbClr val="FF0000"/>
                </a:solidFill>
              </a:rPr>
              <a:t>되어</a:t>
            </a:r>
            <a:r>
              <a:rPr lang="ko-KR" altLang="en-US" sz="1400" dirty="0" smtClean="0">
                <a:solidFill>
                  <a:prstClr val="black"/>
                </a:solidFill>
              </a:rPr>
              <a:t> 수업참여도가 </a:t>
            </a:r>
            <a:r>
              <a:rPr lang="ko-KR" altLang="en-US" sz="1400" dirty="0">
                <a:solidFill>
                  <a:prstClr val="black"/>
                </a:solidFill>
              </a:rPr>
              <a:t>현저히 </a:t>
            </a:r>
            <a:r>
              <a:rPr lang="ko-KR" altLang="en-US" sz="1400" dirty="0" smtClean="0">
                <a:solidFill>
                  <a:prstClr val="black"/>
                </a:solidFill>
              </a:rPr>
              <a:t>떨어질 수 </a:t>
            </a:r>
            <a:r>
              <a:rPr lang="ko-KR" altLang="en-US" sz="1400" dirty="0">
                <a:solidFill>
                  <a:prstClr val="black"/>
                </a:solidFill>
              </a:rPr>
              <a:t>있습니다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fontAlgn="base"/>
            <a:r>
              <a:rPr lang="ko-KR" altLang="en-US" sz="1400" dirty="0" smtClean="0">
                <a:solidFill>
                  <a:prstClr val="black"/>
                </a:solidFill>
              </a:rPr>
              <a:t> 또한 </a:t>
            </a:r>
            <a:r>
              <a:rPr lang="ko-KR" altLang="en-US" sz="1400" dirty="0">
                <a:solidFill>
                  <a:prstClr val="black"/>
                </a:solidFill>
              </a:rPr>
              <a:t>해당 출판사도 </a:t>
            </a:r>
            <a:r>
              <a:rPr lang="ko-KR" altLang="en-US" sz="1400" dirty="0">
                <a:solidFill>
                  <a:srgbClr val="FF0000"/>
                </a:solidFill>
              </a:rPr>
              <a:t>불황</a:t>
            </a:r>
            <a:r>
              <a:rPr lang="ko-KR" altLang="en-US" sz="1400" dirty="0">
                <a:solidFill>
                  <a:prstClr val="black"/>
                </a:solidFill>
              </a:rPr>
              <a:t>에 많은 </a:t>
            </a:r>
            <a:r>
              <a:rPr lang="ko-KR" altLang="en-US" sz="1400" dirty="0">
                <a:solidFill>
                  <a:srgbClr val="FF0000"/>
                </a:solidFill>
              </a:rPr>
              <a:t>손해</a:t>
            </a:r>
            <a:r>
              <a:rPr lang="ko-KR" altLang="en-US" sz="1400" dirty="0">
                <a:solidFill>
                  <a:prstClr val="black"/>
                </a:solidFill>
              </a:rPr>
              <a:t>를 입게 되며 이로 </a:t>
            </a:r>
            <a:r>
              <a:rPr lang="ko-KR" altLang="en-US" sz="1400" dirty="0" smtClean="0">
                <a:solidFill>
                  <a:prstClr val="black"/>
                </a:solidFill>
              </a:rPr>
              <a:t>인해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fontAlgn="base"/>
            <a:r>
              <a:rPr lang="ko-KR" altLang="en-US" sz="1400" dirty="0" smtClean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양질의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교재를 만들어 낼 수가 </a:t>
            </a:r>
            <a:r>
              <a:rPr lang="ko-KR" altLang="en-US" sz="1400" dirty="0">
                <a:solidFill>
                  <a:srgbClr val="FF0000"/>
                </a:solidFill>
              </a:rPr>
              <a:t>없게 됩니다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</a:p>
          <a:p>
            <a:pPr fontAlgn="base"/>
            <a:endParaRPr lang="ko-KR" altLang="en-US" sz="1400" dirty="0" smtClean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prstClr val="black"/>
                </a:solidFill>
              </a:rPr>
              <a:t>*</a:t>
            </a:r>
            <a:r>
              <a:rPr lang="ko-KR" altLang="en-US" sz="1400" dirty="0" smtClean="0">
                <a:solidFill>
                  <a:prstClr val="black"/>
                </a:solidFill>
              </a:rPr>
              <a:t>교수님의 </a:t>
            </a:r>
            <a:r>
              <a:rPr lang="ko-KR" altLang="en-US" sz="1400" dirty="0">
                <a:solidFill>
                  <a:prstClr val="black"/>
                </a:solidFill>
              </a:rPr>
              <a:t>원활한 수업 진행과 학생들의 학습 증진을 위해 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만들어진 </a:t>
            </a:r>
            <a:r>
              <a:rPr lang="ko-KR" altLang="en-US" sz="1400" dirty="0">
                <a:solidFill>
                  <a:prstClr val="black"/>
                </a:solidFill>
              </a:rPr>
              <a:t>강의자료가 </a:t>
            </a:r>
            <a:r>
              <a:rPr lang="ko-KR" altLang="en-US" sz="1400" dirty="0" smtClean="0">
                <a:solidFill>
                  <a:prstClr val="black"/>
                </a:solidFill>
              </a:rPr>
              <a:t>정당하게 </a:t>
            </a:r>
            <a:r>
              <a:rPr lang="ko-KR" altLang="en-US" sz="1400" dirty="0">
                <a:solidFill>
                  <a:prstClr val="black"/>
                </a:solidFill>
              </a:rPr>
              <a:t>사용되어 대학의 학문 </a:t>
            </a:r>
            <a:r>
              <a:rPr lang="ko-KR" altLang="en-US" sz="1400" dirty="0" smtClean="0">
                <a:solidFill>
                  <a:prstClr val="black"/>
                </a:solidFill>
              </a:rPr>
              <a:t>발전에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fontAlgn="base"/>
            <a:r>
              <a:rPr lang="ko-KR" altLang="en-US" sz="1400" dirty="0" smtClean="0">
                <a:solidFill>
                  <a:prstClr val="black"/>
                </a:solidFill>
              </a:rPr>
              <a:t> 도움이 </a:t>
            </a:r>
            <a:r>
              <a:rPr lang="ko-KR" altLang="en-US" sz="1400" dirty="0">
                <a:solidFill>
                  <a:prstClr val="black"/>
                </a:solidFill>
              </a:rPr>
              <a:t>되었으면 좋겠습니다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fontAlgn="base"/>
            <a:endParaRPr lang="en-US" altLang="ko-KR" sz="1400" dirty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>
                <a:solidFill>
                  <a:prstClr val="black"/>
                </a:solidFill>
              </a:rPr>
              <a:t>*</a:t>
            </a:r>
            <a:r>
              <a:rPr lang="ko-KR" altLang="en-US" sz="1400" dirty="0" smtClean="0">
                <a:solidFill>
                  <a:prstClr val="black"/>
                </a:solidFill>
              </a:rPr>
              <a:t>교수님께서는 </a:t>
            </a:r>
            <a:r>
              <a:rPr lang="ko-KR" altLang="en-US" sz="1400" dirty="0">
                <a:solidFill>
                  <a:srgbClr val="FF0000"/>
                </a:solidFill>
              </a:rPr>
              <a:t>본 </a:t>
            </a:r>
            <a:r>
              <a:rPr lang="ko-KR" altLang="en-US" sz="1400" dirty="0" smtClean="0">
                <a:solidFill>
                  <a:srgbClr val="FF0000"/>
                </a:solidFill>
              </a:rPr>
              <a:t>강의자료가 불법적인 복사에 이용되지 않도록</a:t>
            </a:r>
            <a:r>
              <a:rPr lang="ko-KR" altLang="en-US" sz="1400" dirty="0" smtClean="0">
                <a:solidFill>
                  <a:prstClr val="black"/>
                </a:solidFill>
              </a:rPr>
              <a:t> 간곡히 부탁 드립니다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marL="88900" indent="-88900">
              <a:spcBef>
                <a:spcPct val="20000"/>
              </a:spcBef>
            </a:pP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83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조건 </a:t>
            </a:r>
            <a:r>
              <a:rPr lang="en-US" altLang="ko-KR" dirty="0" smtClean="0"/>
              <a:t>if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341690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입력하는 온도에 따라 다른 출력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198172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주의사항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616" y="855789"/>
            <a:ext cx="4862558" cy="4196099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if.c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7716" y="2546837"/>
            <a:ext cx="3670900" cy="24416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smtClean="0">
                <a:latin typeface="+mn-ea"/>
              </a:rPr>
              <a:t>if 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cond</a:t>
            </a:r>
            <a:r>
              <a:rPr lang="en-US" altLang="ko-KR" sz="1200" dirty="0">
                <a:latin typeface="+mn-ea"/>
              </a:rPr>
              <a:t>); </a:t>
            </a:r>
            <a:r>
              <a:rPr lang="en-US" altLang="ko-KR" sz="1200" dirty="0" err="1">
                <a:latin typeface="+mn-ea"/>
              </a:rPr>
              <a:t>stmt</a:t>
            </a:r>
            <a:r>
              <a:rPr lang="en-US" altLang="ko-KR" sz="1200" dirty="0">
                <a:latin typeface="+mn-ea"/>
              </a:rPr>
              <a:t>;</a:t>
            </a:r>
            <a:r>
              <a:rPr lang="ko-KR" altLang="en-US" sz="1200" dirty="0">
                <a:latin typeface="+mn-ea"/>
              </a:rPr>
              <a:t>와 같이 </a:t>
            </a:r>
            <a:r>
              <a:rPr lang="ko-KR" altLang="en-US" sz="1200" dirty="0" err="1">
                <a:latin typeface="+mn-ea"/>
              </a:rPr>
              <a:t>조건식</a:t>
            </a:r>
            <a:r>
              <a:rPr lang="ko-KR" altLang="en-US" sz="1200" dirty="0">
                <a:latin typeface="+mn-ea"/>
              </a:rPr>
              <a:t> 다음에 세미콜론을 쓰는 </a:t>
            </a:r>
            <a:r>
              <a:rPr lang="ko-KR" altLang="en-US" sz="1200" dirty="0" smtClean="0">
                <a:latin typeface="+mn-ea"/>
              </a:rPr>
              <a:t>경우</a:t>
            </a:r>
            <a:endParaRPr lang="en-US" altLang="ko-KR" sz="1200" dirty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문법오류가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없으며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if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문의 조건으로 인해 실행되는 문장은 하나도 없고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이후 </a:t>
            </a:r>
            <a:r>
              <a:rPr lang="en-US" altLang="ko-KR" sz="1100" dirty="0" err="1">
                <a:solidFill>
                  <a:srgbClr val="7030A0"/>
                </a:solidFill>
                <a:latin typeface="+mn-ea"/>
              </a:rPr>
              <a:t>stmt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는 무조건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실행</a:t>
            </a: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즉 </a:t>
            </a:r>
            <a:r>
              <a:rPr lang="en-US" altLang="ko-KR" sz="1100" dirty="0" smtClean="0">
                <a:solidFill>
                  <a:srgbClr val="7030A0"/>
                </a:solidFill>
                <a:latin typeface="+mn-ea"/>
              </a:rPr>
              <a:t>if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 조건을 만족하지 않아도 </a:t>
            </a:r>
            <a:r>
              <a:rPr lang="en-US" altLang="ko-KR" sz="1100" dirty="0" err="1">
                <a:solidFill>
                  <a:srgbClr val="7030A0"/>
                </a:solidFill>
                <a:latin typeface="+mn-ea"/>
              </a:rPr>
              <a:t>stmt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;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가 항상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실행</a:t>
            </a: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실제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코딩과정에서 문법오류가 발생하지 않아 논리적인 문제를 찾기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쉽지 않음</a:t>
            </a:r>
            <a:endParaRPr lang="en-US" altLang="ko-KR" sz="1100" dirty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smtClean="0">
                <a:latin typeface="+mn-ea"/>
              </a:rPr>
              <a:t>if </a:t>
            </a:r>
            <a:r>
              <a:rPr lang="en-US" altLang="ko-KR" sz="1200" dirty="0" err="1">
                <a:latin typeface="+mn-ea"/>
              </a:rPr>
              <a:t>cond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stmt</a:t>
            </a:r>
            <a:r>
              <a:rPr lang="en-US" altLang="ko-KR" sz="1200" dirty="0">
                <a:latin typeface="+mn-ea"/>
              </a:rPr>
              <a:t>;</a:t>
            </a:r>
            <a:r>
              <a:rPr lang="ko-KR" altLang="en-US" sz="1200" dirty="0">
                <a:latin typeface="+mn-ea"/>
              </a:rPr>
              <a:t>와 같이 </a:t>
            </a:r>
            <a:r>
              <a:rPr lang="ko-KR" altLang="en-US" sz="1200" dirty="0" err="1">
                <a:latin typeface="+mn-ea"/>
              </a:rPr>
              <a:t>조건식에</a:t>
            </a:r>
            <a:r>
              <a:rPr lang="ko-KR" altLang="en-US" sz="1200" dirty="0">
                <a:latin typeface="+mn-ea"/>
              </a:rPr>
              <a:t> 괄호를 빼먹는 </a:t>
            </a:r>
            <a:r>
              <a:rPr lang="ko-KR" altLang="en-US" sz="1200" dirty="0" smtClean="0">
                <a:latin typeface="+mn-ea"/>
              </a:rPr>
              <a:t>경우</a:t>
            </a:r>
            <a:endParaRPr lang="en-US" altLang="ko-KR" sz="1200" dirty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문법오류가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표시되어 바로 수정할 수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있음</a:t>
            </a: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182" y="1026149"/>
            <a:ext cx="4661992" cy="40257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56" y="5189316"/>
            <a:ext cx="4897137" cy="155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9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5" y="990788"/>
            <a:ext cx="4109924" cy="5707468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/>
              <a:t>조건 만족 여부에 대한 선택 </a:t>
            </a:r>
            <a:r>
              <a:rPr lang="en-US" altLang="ko-KR" dirty="0"/>
              <a:t>if else</a:t>
            </a:r>
          </a:p>
          <a:p>
            <a:pPr lvl="1"/>
            <a:r>
              <a:rPr lang="ko-KR" altLang="en-US" dirty="0" err="1" smtClean="0"/>
              <a:t>조건문</a:t>
            </a:r>
            <a:r>
              <a:rPr lang="ko-KR" altLang="en-US" dirty="0" smtClean="0"/>
              <a:t> </a:t>
            </a:r>
            <a:r>
              <a:rPr lang="en-US" altLang="ko-KR" dirty="0"/>
              <a:t>if (</a:t>
            </a:r>
            <a:r>
              <a:rPr lang="en-US" altLang="ko-KR" dirty="0" err="1"/>
              <a:t>cond</a:t>
            </a:r>
            <a:r>
              <a:rPr lang="en-US" altLang="ko-KR" dirty="0"/>
              <a:t>) stmt1; else stmt2;</a:t>
            </a:r>
          </a:p>
          <a:p>
            <a:pPr lvl="2"/>
            <a:r>
              <a:rPr lang="ko-KR" altLang="en-US" dirty="0" smtClean="0"/>
              <a:t>조건 </a:t>
            </a:r>
            <a:r>
              <a:rPr lang="en-US" altLang="ko-KR" dirty="0" err="1"/>
              <a:t>cond</a:t>
            </a:r>
            <a:r>
              <a:rPr lang="ko-KR" altLang="en-US" dirty="0"/>
              <a:t>를 만족하면 </a:t>
            </a:r>
            <a:r>
              <a:rPr lang="en-US" altLang="ko-KR" dirty="0"/>
              <a:t>stmt1</a:t>
            </a:r>
            <a:r>
              <a:rPr lang="ko-KR" altLang="en-US" dirty="0"/>
              <a:t>을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조건 </a:t>
            </a:r>
            <a:r>
              <a:rPr lang="en-US" altLang="ko-KR" dirty="0" err="1"/>
              <a:t>cond</a:t>
            </a:r>
            <a:r>
              <a:rPr lang="ko-KR" altLang="en-US" dirty="0"/>
              <a:t>를 만족하지 않으면 </a:t>
            </a:r>
            <a:r>
              <a:rPr lang="en-US" altLang="ko-KR" dirty="0"/>
              <a:t>stmt2</a:t>
            </a:r>
            <a:r>
              <a:rPr lang="ko-KR" altLang="en-US" dirty="0"/>
              <a:t>를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stmt1</a:t>
            </a:r>
            <a:r>
              <a:rPr lang="ko-KR" altLang="en-US" dirty="0"/>
              <a:t>과 </a:t>
            </a:r>
            <a:r>
              <a:rPr lang="en-US" altLang="ko-KR" dirty="0"/>
              <a:t>stmt2 </a:t>
            </a:r>
            <a:r>
              <a:rPr lang="ko-KR" altLang="en-US" dirty="0"/>
              <a:t>둘 중의 하나를 선택하는 </a:t>
            </a:r>
            <a:r>
              <a:rPr lang="ko-KR" altLang="en-US" dirty="0" smtClean="0"/>
              <a:t>구문</a:t>
            </a:r>
            <a:endParaRPr lang="en-US" altLang="ko-KR" dirty="0" smtClean="0"/>
          </a:p>
          <a:p>
            <a:r>
              <a:rPr lang="ko-KR" altLang="en-US" dirty="0" err="1" smtClean="0"/>
              <a:t>조건식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나머지 </a:t>
            </a:r>
            <a:r>
              <a:rPr lang="ko-KR" altLang="en-US" dirty="0"/>
              <a:t>연산자 </a:t>
            </a:r>
            <a:r>
              <a:rPr lang="en-US" altLang="ko-KR" dirty="0" smtClean="0"/>
              <a:t>%</a:t>
            </a:r>
            <a:r>
              <a:rPr lang="ko-KR" altLang="en-US" dirty="0" smtClean="0"/>
              <a:t>의 사용</a:t>
            </a:r>
            <a:endParaRPr lang="ko-KR" altLang="en-US" dirty="0"/>
          </a:p>
          <a:p>
            <a:pPr lvl="1"/>
            <a:r>
              <a:rPr lang="ko-KR" altLang="en-US" dirty="0" err="1" smtClean="0"/>
              <a:t>조건식</a:t>
            </a:r>
            <a:r>
              <a:rPr lang="ko-KR" altLang="en-US" dirty="0" smtClean="0"/>
              <a:t> </a:t>
            </a:r>
            <a:r>
              <a:rPr lang="en-US" altLang="ko-KR" dirty="0"/>
              <a:t>(n % 2 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/>
              <a:t>이 아니면</a:t>
            </a:r>
            <a:r>
              <a:rPr lang="en-US" altLang="ko-KR" dirty="0"/>
              <a:t>(</a:t>
            </a:r>
            <a:r>
              <a:rPr lang="ko-KR" altLang="en-US" dirty="0"/>
              <a:t>참</a:t>
            </a:r>
            <a:r>
              <a:rPr lang="en-US" altLang="ko-KR" dirty="0"/>
              <a:t>) </a:t>
            </a:r>
            <a:r>
              <a:rPr lang="ko-KR" altLang="en-US" dirty="0"/>
              <a:t>홀수이고 </a:t>
            </a:r>
            <a:r>
              <a:rPr lang="en-US" altLang="ko-KR" dirty="0"/>
              <a:t>0</a:t>
            </a:r>
            <a:r>
              <a:rPr lang="ko-KR" altLang="en-US" dirty="0"/>
              <a:t>이면</a:t>
            </a:r>
            <a:r>
              <a:rPr lang="en-US" altLang="ko-KR" dirty="0"/>
              <a:t>(</a:t>
            </a:r>
            <a:r>
              <a:rPr lang="ko-KR" altLang="en-US" dirty="0"/>
              <a:t>거짓</a:t>
            </a:r>
            <a:r>
              <a:rPr lang="en-US" altLang="ko-KR" dirty="0"/>
              <a:t>) </a:t>
            </a:r>
            <a:r>
              <a:rPr lang="ko-KR" altLang="en-US" dirty="0" smtClean="0"/>
              <a:t>짝수</a:t>
            </a:r>
            <a:endParaRPr lang="en-US" altLang="ko-KR" dirty="0" smtClean="0"/>
          </a:p>
          <a:p>
            <a:r>
              <a:rPr lang="ko-KR" altLang="en-US" dirty="0" err="1"/>
              <a:t>조건문</a:t>
            </a:r>
            <a:r>
              <a:rPr lang="ko-KR" altLang="en-US" dirty="0"/>
              <a:t> </a:t>
            </a:r>
            <a:r>
              <a:rPr lang="en-US" altLang="ko-KR" dirty="0"/>
              <a:t>if else</a:t>
            </a:r>
            <a:r>
              <a:rPr lang="ko-KR" altLang="en-US" dirty="0"/>
              <a:t>에서 주의해야 할 </a:t>
            </a:r>
            <a:r>
              <a:rPr lang="ko-KR" altLang="en-US" dirty="0" smtClean="0"/>
              <a:t>점</a:t>
            </a:r>
            <a:endParaRPr lang="en-US" altLang="ko-KR" dirty="0"/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 err="1"/>
              <a:t>조건식</a:t>
            </a:r>
            <a:r>
              <a:rPr lang="en-US" altLang="ko-KR" dirty="0"/>
              <a:t>)</a:t>
            </a:r>
            <a:r>
              <a:rPr lang="ko-KR" altLang="en-US" dirty="0"/>
              <a:t>은 괄호가 </a:t>
            </a:r>
            <a:r>
              <a:rPr lang="ko-KR" altLang="en-US" dirty="0" smtClean="0"/>
              <a:t>필요</a:t>
            </a:r>
            <a:endParaRPr lang="en-US" altLang="ko-KR" dirty="0"/>
          </a:p>
          <a:p>
            <a:pPr lvl="1"/>
            <a:r>
              <a:rPr lang="ko-KR" altLang="en-US" dirty="0" err="1" smtClean="0"/>
              <a:t>조건식에서</a:t>
            </a:r>
            <a:r>
              <a:rPr lang="ko-KR" altLang="en-US" dirty="0" smtClean="0"/>
              <a:t> </a:t>
            </a:r>
            <a:r>
              <a:rPr lang="ko-KR" altLang="en-US" dirty="0"/>
              <a:t>등호를 대입으로 잘못 쓰는 것에 </a:t>
            </a:r>
            <a:r>
              <a:rPr lang="ko-KR" altLang="en-US" dirty="0" smtClean="0"/>
              <a:t>주의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즉 </a:t>
            </a:r>
            <a:r>
              <a:rPr lang="en-US" altLang="ko-KR" dirty="0"/>
              <a:t>(n == 100)</a:t>
            </a:r>
            <a:r>
              <a:rPr lang="ko-KR" altLang="en-US" dirty="0"/>
              <a:t>을 </a:t>
            </a:r>
            <a:r>
              <a:rPr lang="en-US" altLang="ko-KR" dirty="0"/>
              <a:t>(n = 100)</a:t>
            </a:r>
            <a:r>
              <a:rPr lang="ko-KR" altLang="en-US" dirty="0" smtClean="0"/>
              <a:t>로 잘못 </a:t>
            </a:r>
            <a:r>
              <a:rPr lang="ko-KR" altLang="en-US" dirty="0"/>
              <a:t>쓰면 항상 참으로 </a:t>
            </a:r>
            <a:r>
              <a:rPr lang="ko-KR" altLang="en-US" dirty="0" smtClean="0"/>
              <a:t>인식</a:t>
            </a:r>
            <a:endParaRPr lang="en-US" altLang="ko-KR" dirty="0"/>
          </a:p>
          <a:p>
            <a:pPr lvl="1"/>
            <a:r>
              <a:rPr lang="en-US" altLang="ko-KR" dirty="0" smtClean="0"/>
              <a:t>stmt2 </a:t>
            </a:r>
            <a:r>
              <a:rPr lang="ko-KR" altLang="en-US" dirty="0"/>
              <a:t>부분이 여러 문장이면 </a:t>
            </a:r>
            <a:r>
              <a:rPr lang="en-US" altLang="ko-KR" dirty="0"/>
              <a:t>{</a:t>
            </a:r>
            <a:r>
              <a:rPr lang="ko-KR" altLang="en-US" dirty="0" smtClean="0"/>
              <a:t>여러 문장들</a:t>
            </a:r>
            <a:r>
              <a:rPr lang="en-US" altLang="ko-KR" dirty="0"/>
              <a:t>}</a:t>
            </a:r>
            <a:r>
              <a:rPr lang="ko-KR" altLang="en-US" dirty="0"/>
              <a:t>의 블록으로 </a:t>
            </a:r>
            <a:r>
              <a:rPr lang="ko-KR" altLang="en-US" dirty="0" smtClean="0"/>
              <a:t>구성</a:t>
            </a:r>
            <a:endParaRPr lang="en-US" altLang="ko-KR" dirty="0"/>
          </a:p>
          <a:p>
            <a:r>
              <a:rPr lang="ko-KR" altLang="en-US" dirty="0" err="1" smtClean="0"/>
              <a:t>조건식에서</a:t>
            </a:r>
            <a:r>
              <a:rPr lang="ko-KR" altLang="en-US" dirty="0" smtClean="0"/>
              <a:t> </a:t>
            </a:r>
            <a:r>
              <a:rPr lang="en-US" altLang="ko-KR" dirty="0"/>
              <a:t>(n != 0)</a:t>
            </a:r>
            <a:r>
              <a:rPr lang="ko-KR" altLang="en-US" dirty="0"/>
              <a:t>와 </a:t>
            </a:r>
            <a:r>
              <a:rPr lang="en-US" altLang="ko-KR" dirty="0"/>
              <a:t>(n)</a:t>
            </a:r>
            <a:r>
              <a:rPr lang="ko-KR" altLang="en-US" dirty="0"/>
              <a:t>은 같은 </a:t>
            </a:r>
            <a:r>
              <a:rPr lang="ko-KR" altLang="en-US" dirty="0" smtClean="0"/>
              <a:t>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마찬가지로 </a:t>
            </a:r>
            <a:r>
              <a:rPr lang="en-US" altLang="ko-KR" dirty="0"/>
              <a:t>(n == 0)</a:t>
            </a:r>
            <a:r>
              <a:rPr lang="ko-KR" altLang="en-US" dirty="0"/>
              <a:t>와 </a:t>
            </a:r>
            <a:r>
              <a:rPr lang="en-US" altLang="ko-KR" dirty="0"/>
              <a:t>(!n</a:t>
            </a:r>
            <a:r>
              <a:rPr lang="en-US" altLang="ko-KR" dirty="0" smtClean="0"/>
              <a:t>)</a:t>
            </a:r>
            <a:r>
              <a:rPr lang="ko-KR" altLang="en-US" dirty="0" smtClean="0"/>
              <a:t>도 </a:t>
            </a:r>
            <a:r>
              <a:rPr lang="ko-KR" altLang="en-US" dirty="0"/>
              <a:t>같은 </a:t>
            </a:r>
            <a:r>
              <a:rPr lang="ko-KR" altLang="en-US" dirty="0" smtClean="0"/>
              <a:t>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if else </a:t>
            </a:r>
            <a:r>
              <a:rPr lang="ko-KR" altLang="en-US" dirty="0"/>
              <a:t>문장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15" y="964122"/>
            <a:ext cx="3899970" cy="20452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14" y="3255097"/>
            <a:ext cx="4001037" cy="14827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577" y="5001658"/>
            <a:ext cx="4619474" cy="160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4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조건 </a:t>
            </a:r>
            <a:r>
              <a:rPr lang="en-US" altLang="ko-KR" dirty="0" smtClean="0"/>
              <a:t>if else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341690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짝수와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홀수 구분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198172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en-US" altLang="ko-KR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if</a:t>
              </a:r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와 조건연산자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956" y="855789"/>
            <a:ext cx="4642251" cy="4352306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ifelse.c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7716" y="2546837"/>
            <a:ext cx="358242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ko-KR" altLang="en-US" sz="1200" dirty="0">
                <a:latin typeface="+mn-ea"/>
              </a:rPr>
              <a:t>조건 문장 </a:t>
            </a:r>
            <a:r>
              <a:rPr lang="en-US" altLang="ko-KR" sz="1200" dirty="0">
                <a:latin typeface="+mn-ea"/>
              </a:rPr>
              <a:t>if</a:t>
            </a:r>
            <a:r>
              <a:rPr lang="ko-KR" altLang="en-US" sz="1200" dirty="0">
                <a:latin typeface="+mn-ea"/>
              </a:rPr>
              <a:t>는 이미 배운 조건연산자와 매우 유사해서 좀 더 편리하게 </a:t>
            </a:r>
            <a:r>
              <a:rPr lang="ko-KR" altLang="en-US" sz="1200" dirty="0" smtClean="0">
                <a:latin typeface="+mn-ea"/>
              </a:rPr>
              <a:t>활용</a:t>
            </a:r>
            <a:endParaRPr lang="en-US" altLang="ko-KR" sz="1200" dirty="0" smtClean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481" y="1019308"/>
            <a:ext cx="4649150" cy="447011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78" y="3289905"/>
            <a:ext cx="3941362" cy="151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7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r>
              <a:rPr lang="ko-KR" altLang="en-US" dirty="0"/>
              <a:t> </a:t>
            </a:r>
            <a:r>
              <a:rPr lang="en-US" altLang="ko-KR" dirty="0"/>
              <a:t>if </a:t>
            </a:r>
            <a:r>
              <a:rPr lang="en-US" altLang="ko-KR" dirty="0" smtClean="0"/>
              <a:t>else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else </a:t>
            </a:r>
            <a:r>
              <a:rPr lang="ko-KR" altLang="en-US" dirty="0"/>
              <a:t>이후에 </a:t>
            </a:r>
            <a:r>
              <a:rPr lang="en-US" altLang="ko-KR" dirty="0"/>
              <a:t>if else</a:t>
            </a:r>
            <a:r>
              <a:rPr lang="ko-KR" altLang="en-US" dirty="0"/>
              <a:t>를 필요한 횟수만큼 </a:t>
            </a:r>
            <a:r>
              <a:rPr lang="ko-KR" altLang="en-US" dirty="0" smtClean="0"/>
              <a:t>반복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 문장에서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stmt1</a:t>
            </a:r>
            <a:r>
              <a:rPr lang="ko-KR" altLang="en-US" dirty="0"/>
              <a:t>에서 </a:t>
            </a:r>
            <a:r>
              <a:rPr lang="en-US" altLang="ko-KR" dirty="0"/>
              <a:t>stmt4</a:t>
            </a:r>
            <a:r>
              <a:rPr lang="ko-KR" altLang="en-US" dirty="0" smtClean="0"/>
              <a:t>에 이르는 </a:t>
            </a:r>
            <a:r>
              <a:rPr lang="ko-KR" altLang="en-US" dirty="0"/>
              <a:t>여러 문장 중에서 실행되는 문장은 단 하나라는 것을 </a:t>
            </a:r>
            <a:r>
              <a:rPr lang="ko-KR" altLang="en-US" dirty="0" smtClean="0"/>
              <a:t>기억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반복된 조건에 따른 선택 </a:t>
            </a:r>
            <a:r>
              <a:rPr lang="en-US" altLang="ko-KR" dirty="0"/>
              <a:t>if else if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226" y="2455379"/>
            <a:ext cx="5486348" cy="407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5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r>
              <a:rPr lang="ko-KR" altLang="en-US" dirty="0"/>
              <a:t> 반복된 </a:t>
            </a:r>
            <a:r>
              <a:rPr lang="en-US" altLang="ko-KR" dirty="0"/>
              <a:t>if else</a:t>
            </a:r>
            <a:r>
              <a:rPr lang="ko-KR" altLang="en-US" dirty="0"/>
              <a:t>의 </a:t>
            </a:r>
            <a:r>
              <a:rPr lang="ko-KR" altLang="en-US" dirty="0" smtClean="0"/>
              <a:t>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점수가 </a:t>
            </a:r>
            <a:r>
              <a:rPr lang="en-US" altLang="ko-KR" dirty="0"/>
              <a:t>90</a:t>
            </a:r>
            <a:r>
              <a:rPr lang="ko-KR" altLang="en-US" dirty="0"/>
              <a:t>이상이면 </a:t>
            </a:r>
            <a:r>
              <a:rPr lang="ko-KR" altLang="en-US" dirty="0" smtClean="0"/>
              <a:t>학점이 </a:t>
            </a:r>
            <a:r>
              <a:rPr lang="en-US" altLang="ko-KR" dirty="0" smtClean="0"/>
              <a:t>A</a:t>
            </a:r>
          </a:p>
          <a:p>
            <a:pPr lvl="2"/>
            <a:r>
              <a:rPr lang="en-US" altLang="ko-KR" dirty="0" smtClean="0"/>
              <a:t>80 </a:t>
            </a:r>
            <a:r>
              <a:rPr lang="ko-KR" altLang="en-US" dirty="0"/>
              <a:t>이상에서 </a:t>
            </a:r>
            <a:r>
              <a:rPr lang="en-US" altLang="ko-KR" dirty="0"/>
              <a:t>90 </a:t>
            </a:r>
            <a:r>
              <a:rPr lang="ko-KR" altLang="en-US" dirty="0"/>
              <a:t>미만이면 </a:t>
            </a:r>
            <a:r>
              <a:rPr lang="en-US" altLang="ko-KR" dirty="0"/>
              <a:t>B, 70 </a:t>
            </a:r>
            <a:r>
              <a:rPr lang="ko-KR" altLang="en-US" dirty="0"/>
              <a:t>이상에서 </a:t>
            </a:r>
            <a:r>
              <a:rPr lang="en-US" altLang="ko-KR" dirty="0"/>
              <a:t>80 </a:t>
            </a:r>
            <a:r>
              <a:rPr lang="ko-KR" altLang="en-US" dirty="0"/>
              <a:t>미만이면 </a:t>
            </a:r>
            <a:r>
              <a:rPr lang="en-US" altLang="ko-KR" dirty="0" smtClean="0"/>
              <a:t>C</a:t>
            </a:r>
          </a:p>
          <a:p>
            <a:pPr lvl="2"/>
            <a:r>
              <a:rPr lang="en-US" altLang="ko-KR" dirty="0" smtClean="0"/>
              <a:t>60 </a:t>
            </a:r>
            <a:r>
              <a:rPr lang="ko-KR" altLang="en-US" dirty="0"/>
              <a:t>이상에서 </a:t>
            </a:r>
            <a:r>
              <a:rPr lang="en-US" altLang="ko-KR" dirty="0"/>
              <a:t>70 </a:t>
            </a:r>
            <a:r>
              <a:rPr lang="ko-KR" altLang="en-US" dirty="0"/>
              <a:t>미만이면 </a:t>
            </a:r>
            <a:r>
              <a:rPr lang="en-US" altLang="ko-KR" dirty="0"/>
              <a:t>D, </a:t>
            </a:r>
            <a:r>
              <a:rPr lang="ko-KR" altLang="en-US" dirty="0" smtClean="0"/>
              <a:t>마지막으로 </a:t>
            </a:r>
            <a:r>
              <a:rPr lang="en-US" altLang="ko-KR" dirty="0"/>
              <a:t>60 </a:t>
            </a:r>
            <a:r>
              <a:rPr lang="ko-KR" altLang="en-US" dirty="0"/>
              <a:t>미만이면 </a:t>
            </a:r>
            <a:r>
              <a:rPr lang="en-US" altLang="ko-KR" dirty="0"/>
              <a:t>F</a:t>
            </a:r>
            <a:r>
              <a:rPr lang="ko-KR" altLang="en-US" dirty="0"/>
              <a:t>로 학점을 처리하는 </a:t>
            </a:r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처음의 </a:t>
            </a:r>
            <a:r>
              <a:rPr lang="en-US" altLang="ko-KR" dirty="0"/>
              <a:t>if</a:t>
            </a:r>
            <a:r>
              <a:rPr lang="ko-KR" altLang="en-US" dirty="0"/>
              <a:t>는 </a:t>
            </a:r>
            <a:r>
              <a:rPr lang="en-US" altLang="ko-KR" dirty="0"/>
              <a:t>if (point&gt;=90)</a:t>
            </a:r>
            <a:r>
              <a:rPr lang="ko-KR" altLang="en-US" dirty="0"/>
              <a:t>으로 </a:t>
            </a:r>
            <a:r>
              <a:rPr lang="ko-KR" altLang="en-US" dirty="0" smtClean="0"/>
              <a:t>시작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 </a:t>
            </a:r>
            <a:r>
              <a:rPr lang="ko-KR" altLang="en-US" dirty="0"/>
              <a:t>다음 </a:t>
            </a:r>
            <a:r>
              <a:rPr lang="en-US" altLang="ko-KR" dirty="0"/>
              <a:t>if</a:t>
            </a:r>
            <a:r>
              <a:rPr lang="ko-KR" altLang="en-US" dirty="0"/>
              <a:t>는 </a:t>
            </a:r>
            <a:r>
              <a:rPr lang="en-US" altLang="ko-KR" dirty="0"/>
              <a:t>else </a:t>
            </a:r>
            <a:r>
              <a:rPr lang="ko-KR" altLang="en-US" dirty="0"/>
              <a:t>이후의 </a:t>
            </a:r>
            <a:r>
              <a:rPr lang="en-US" altLang="ko-KR" dirty="0"/>
              <a:t>if</a:t>
            </a:r>
            <a:r>
              <a:rPr lang="ko-KR" altLang="en-US" dirty="0"/>
              <a:t>이므로 </a:t>
            </a:r>
            <a:r>
              <a:rPr lang="en-US" altLang="ko-KR" dirty="0"/>
              <a:t>else if (point&gt;=80)</a:t>
            </a:r>
            <a:r>
              <a:rPr lang="ko-KR" altLang="en-US" dirty="0" smtClean="0"/>
              <a:t>으로 표현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80 </a:t>
            </a:r>
            <a:r>
              <a:rPr lang="ko-KR" altLang="en-US" dirty="0"/>
              <a:t>이상에서 </a:t>
            </a:r>
            <a:r>
              <a:rPr lang="en-US" altLang="ko-KR" dirty="0"/>
              <a:t>90 </a:t>
            </a:r>
            <a:r>
              <a:rPr lang="ko-KR" altLang="en-US" dirty="0"/>
              <a:t>미만인 조건</a:t>
            </a:r>
            <a:r>
              <a:rPr lang="en-US" altLang="ko-KR" dirty="0"/>
              <a:t>(90&gt;point &amp;&amp; point&gt;=80)</a:t>
            </a:r>
            <a:r>
              <a:rPr lang="ko-KR" altLang="en-US" dirty="0"/>
              <a:t>이 </a:t>
            </a:r>
            <a:r>
              <a:rPr lang="ko-KR" altLang="en-US" dirty="0" smtClean="0"/>
              <a:t>만족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교과목 성적 처리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75" y="3226044"/>
            <a:ext cx="4974484" cy="322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63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조건 </a:t>
            </a:r>
            <a:r>
              <a:rPr lang="en-US" altLang="ko-KR" dirty="0" smtClean="0"/>
              <a:t>if else if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34169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평균평점의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점수에 따라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출력이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달라지는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예제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024" y="463772"/>
            <a:ext cx="4877644" cy="4352306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ifelseif.c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336133" y="625335"/>
            <a:ext cx="4663210" cy="4641661"/>
            <a:chOff x="4303082" y="625335"/>
            <a:chExt cx="4663210" cy="464166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4774" y="2243230"/>
              <a:ext cx="4661518" cy="302376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082" y="625335"/>
              <a:ext cx="4661518" cy="1676992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82" y="5407810"/>
            <a:ext cx="5004761" cy="123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3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8290251" cy="5458162"/>
          </a:xfrm>
        </p:spPr>
        <p:txBody>
          <a:bodyPr/>
          <a:lstStyle/>
          <a:p>
            <a:r>
              <a:rPr lang="ko-KR" altLang="en-US" dirty="0" smtClean="0"/>
              <a:t>두 </a:t>
            </a:r>
            <a:r>
              <a:rPr lang="ko-KR" altLang="en-US" dirty="0"/>
              <a:t>실수를 입력 받아 두 실수의 </a:t>
            </a:r>
            <a:r>
              <a:rPr lang="ko-KR" altLang="en-US" dirty="0" err="1"/>
              <a:t>연산값이</a:t>
            </a:r>
            <a:r>
              <a:rPr lang="ko-KR" altLang="en-US" dirty="0"/>
              <a:t> 출력되는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132202" y="310038"/>
            <a:ext cx="8768725" cy="408323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LAB</a:t>
            </a:r>
            <a:r>
              <a:rPr lang="ko-KR" altLang="en-US" dirty="0" smtClean="0"/>
              <a:t> 표준입력으로 </a:t>
            </a:r>
            <a:r>
              <a:rPr lang="ko-KR" altLang="en-US" dirty="0"/>
              <a:t>받은 두 실수의 대소에 </a:t>
            </a:r>
            <a:r>
              <a:rPr lang="ko-KR" altLang="en-US" dirty="0" smtClean="0"/>
              <a:t>따라 다양한 </a:t>
            </a:r>
            <a:r>
              <a:rPr lang="ko-KR" altLang="en-US" dirty="0"/>
              <a:t>연산을 수행하여 그 결과를 출력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415229" y="1486421"/>
            <a:ext cx="5119702" cy="5043554"/>
            <a:chOff x="3128790" y="1575412"/>
            <a:chExt cx="5119702" cy="504355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790" y="5508745"/>
              <a:ext cx="5119702" cy="111022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790" y="1575412"/>
              <a:ext cx="5118880" cy="4055093"/>
            </a:xfrm>
            <a:prstGeom prst="rect">
              <a:avLst/>
            </a:prstGeom>
          </p:spPr>
        </p:pic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329874" y="1330324"/>
            <a:ext cx="2986203" cy="445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 dirty="0" smtClean="0">
                <a:solidFill>
                  <a:srgbClr val="17507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kern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smtClean="0"/>
              <a:t>만일 </a:t>
            </a:r>
            <a:r>
              <a:rPr lang="en-US" altLang="ko-KR" dirty="0" smtClean="0"/>
              <a:t>x &gt; y </a:t>
            </a:r>
            <a:r>
              <a:rPr lang="ko-KR" altLang="en-US" dirty="0" smtClean="0"/>
              <a:t>이면 </a:t>
            </a:r>
            <a:r>
              <a:rPr lang="en-US" altLang="ko-KR" dirty="0" smtClean="0"/>
              <a:t>x / y </a:t>
            </a:r>
            <a:r>
              <a:rPr lang="ko-KR" altLang="en-US" dirty="0" err="1" smtClean="0"/>
              <a:t>연산값</a:t>
            </a:r>
            <a:r>
              <a:rPr lang="ko-KR" altLang="en-US" dirty="0" smtClean="0"/>
              <a:t> 출력</a:t>
            </a:r>
          </a:p>
          <a:p>
            <a:pPr lvl="1"/>
            <a:r>
              <a:rPr lang="ko-KR" altLang="en-US" dirty="0" smtClean="0"/>
              <a:t>만일 </a:t>
            </a:r>
            <a:r>
              <a:rPr lang="en-US" altLang="ko-KR" dirty="0" smtClean="0"/>
              <a:t>x &lt; y </a:t>
            </a:r>
            <a:r>
              <a:rPr lang="ko-KR" altLang="en-US" dirty="0" smtClean="0"/>
              <a:t>이면 </a:t>
            </a:r>
            <a:r>
              <a:rPr lang="en-US" altLang="ko-KR" dirty="0" smtClean="0"/>
              <a:t>x + y </a:t>
            </a:r>
            <a:r>
              <a:rPr lang="ko-KR" altLang="en-US" dirty="0" err="1" smtClean="0"/>
              <a:t>연산값</a:t>
            </a:r>
            <a:r>
              <a:rPr lang="ko-KR" altLang="en-US" dirty="0" smtClean="0"/>
              <a:t> 출력</a:t>
            </a:r>
          </a:p>
          <a:p>
            <a:pPr lvl="1"/>
            <a:r>
              <a:rPr lang="ko-KR" altLang="en-US" dirty="0" smtClean="0"/>
              <a:t>만일 </a:t>
            </a:r>
            <a:r>
              <a:rPr lang="en-US" altLang="ko-KR" dirty="0" smtClean="0"/>
              <a:t>x == y </a:t>
            </a:r>
            <a:r>
              <a:rPr lang="ko-KR" altLang="en-US" dirty="0" smtClean="0"/>
              <a:t>이면 </a:t>
            </a:r>
            <a:r>
              <a:rPr lang="en-US" altLang="ko-KR" dirty="0" smtClean="0"/>
              <a:t>x * y </a:t>
            </a:r>
            <a:r>
              <a:rPr lang="ko-KR" altLang="en-US" dirty="0" err="1" smtClean="0"/>
              <a:t>연산값</a:t>
            </a:r>
            <a:r>
              <a:rPr lang="ko-KR" altLang="en-US" dirty="0" smtClean="0"/>
              <a:t> 출력</a:t>
            </a:r>
          </a:p>
          <a:p>
            <a:r>
              <a:rPr lang="ko-KR" altLang="en-US" dirty="0" smtClean="0"/>
              <a:t>결과</a:t>
            </a:r>
          </a:p>
          <a:p>
            <a:pPr lvl="1"/>
            <a:r>
              <a:rPr lang="ko-KR" altLang="en-US" dirty="0" smtClean="0"/>
              <a:t>두 실수를 입력</a:t>
            </a:r>
            <a:r>
              <a:rPr lang="en-US" altLang="ko-KR" dirty="0" smtClean="0"/>
              <a:t>: 32.765 3.987</a:t>
            </a:r>
          </a:p>
          <a:p>
            <a:pPr lvl="1"/>
            <a:r>
              <a:rPr lang="ko-KR" altLang="en-US" dirty="0" smtClean="0"/>
              <a:t>연산 결과</a:t>
            </a:r>
            <a:r>
              <a:rPr lang="en-US" altLang="ko-KR" dirty="0" smtClean="0"/>
              <a:t>: 8.22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5538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중첩된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341690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if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문 내부에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if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문이 존재하면 중첩된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if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문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512" y="209772"/>
            <a:ext cx="4944190" cy="4352306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nestedif.c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72" y="2118448"/>
            <a:ext cx="3693894" cy="204531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330675" y="411714"/>
            <a:ext cx="4670647" cy="6174196"/>
            <a:chOff x="4203675" y="411714"/>
            <a:chExt cx="4670647" cy="61741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675" y="3016656"/>
              <a:ext cx="4659456" cy="356925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2566" y="411714"/>
              <a:ext cx="4661756" cy="26881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563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5" y="990788"/>
            <a:ext cx="8156900" cy="5458162"/>
          </a:xfrm>
        </p:spPr>
        <p:txBody>
          <a:bodyPr>
            <a:normAutofit/>
          </a:bodyPr>
          <a:lstStyle/>
          <a:p>
            <a:r>
              <a:rPr lang="ko-KR" altLang="en-US" dirty="0"/>
              <a:t>블록이 없는 경우 </a:t>
            </a:r>
            <a:r>
              <a:rPr lang="en-US" altLang="ko-KR" dirty="0"/>
              <a:t>else </a:t>
            </a:r>
            <a:r>
              <a:rPr lang="ko-KR" altLang="en-US" dirty="0"/>
              <a:t>문장이 </a:t>
            </a:r>
            <a:r>
              <a:rPr lang="ko-KR" altLang="en-US" dirty="0" smtClean="0"/>
              <a:t>어느 </a:t>
            </a:r>
            <a:r>
              <a:rPr lang="en-US" altLang="ko-KR" dirty="0" smtClean="0"/>
              <a:t>if</a:t>
            </a:r>
            <a:r>
              <a:rPr lang="ko-KR" altLang="en-US" dirty="0"/>
              <a:t>문의 소속인지 정확히 </a:t>
            </a:r>
            <a:r>
              <a:rPr lang="ko-KR" altLang="en-US" dirty="0" smtClean="0"/>
              <a:t>판단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블록 표시와 </a:t>
            </a:r>
            <a:r>
              <a:rPr lang="en-US" altLang="ko-KR" dirty="0"/>
              <a:t>else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3817555"/>
            <a:ext cx="3466138" cy="28080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1534974"/>
            <a:ext cx="3466138" cy="2044557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329875" y="1360668"/>
            <a:ext cx="4515813" cy="545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 dirty="0" smtClean="0">
                <a:solidFill>
                  <a:srgbClr val="17507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kern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 smtClean="0"/>
              <a:t>else</a:t>
            </a:r>
            <a:r>
              <a:rPr lang="ko-KR" altLang="en-US" dirty="0" smtClean="0"/>
              <a:t>는 문법적으로 같은 블록 내에서 </a:t>
            </a:r>
            <a:r>
              <a:rPr lang="en-US" altLang="ko-KR" dirty="0" smtClean="0"/>
              <a:t>else</a:t>
            </a:r>
            <a:r>
              <a:rPr lang="ko-KR" altLang="en-US" dirty="0" smtClean="0"/>
              <a:t>가 없는 가장 근접한 상위의 </a:t>
            </a:r>
            <a:r>
              <a:rPr lang="en-US" altLang="ko-KR" dirty="0" smtClean="0"/>
              <a:t>if</a:t>
            </a:r>
            <a:r>
              <a:rPr lang="ko-KR" altLang="en-US" dirty="0" smtClean="0"/>
              <a:t>문에 소속된 </a:t>
            </a:r>
            <a:r>
              <a:rPr lang="en-US" altLang="ko-KR" dirty="0" smtClean="0"/>
              <a:t>else</a:t>
            </a:r>
            <a:r>
              <a:rPr lang="ko-KR" altLang="en-US" dirty="0" smtClean="0"/>
              <a:t>로 해석</a:t>
            </a:r>
          </a:p>
          <a:p>
            <a:pPr lvl="2"/>
            <a:r>
              <a:rPr lang="en-US" altLang="ko-KR" dirty="0" smtClean="0"/>
              <a:t>else</a:t>
            </a:r>
            <a:r>
              <a:rPr lang="ko-KR" altLang="en-US" dirty="0" smtClean="0"/>
              <a:t>의 혼란을 방지하려면 블록을 이용하는 것을 권고</a:t>
            </a:r>
          </a:p>
          <a:p>
            <a:r>
              <a:rPr lang="ko-KR" altLang="en-US" dirty="0" smtClean="0"/>
              <a:t>예제</a:t>
            </a:r>
          </a:p>
          <a:p>
            <a:pPr lvl="1"/>
            <a:r>
              <a:rPr lang="en-US" altLang="ko-KR" dirty="0" smtClean="0"/>
              <a:t>else</a:t>
            </a:r>
            <a:r>
              <a:rPr lang="ko-KR" altLang="en-US" dirty="0" smtClean="0"/>
              <a:t>는 두 번째 </a:t>
            </a:r>
            <a:r>
              <a:rPr lang="en-US" altLang="ko-KR" dirty="0" smtClean="0"/>
              <a:t>if (age &gt;= 65)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else</a:t>
            </a:r>
          </a:p>
          <a:p>
            <a:pPr lvl="1"/>
            <a:r>
              <a:rPr lang="en-US" altLang="ko-KR" dirty="0" smtClean="0"/>
              <a:t>else</a:t>
            </a:r>
            <a:r>
              <a:rPr lang="ko-KR" altLang="en-US" dirty="0" smtClean="0"/>
              <a:t>는 문법적으로 문제가 없으나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나이가 </a:t>
            </a:r>
            <a:r>
              <a:rPr lang="en-US" altLang="ko-KR" dirty="0" smtClean="0"/>
              <a:t>20 </a:t>
            </a:r>
            <a:r>
              <a:rPr lang="ko-KR" altLang="en-US" dirty="0" smtClean="0"/>
              <a:t>이상 </a:t>
            </a:r>
            <a:r>
              <a:rPr lang="en-US" altLang="ko-KR" dirty="0" smtClean="0"/>
              <a:t>65 </a:t>
            </a:r>
            <a:r>
              <a:rPr lang="ko-KR" altLang="en-US" dirty="0" smtClean="0"/>
              <a:t>미만도 미성년으로 구분되니 논리적으로 잘못</a:t>
            </a:r>
          </a:p>
          <a:p>
            <a:pPr lvl="2"/>
            <a:r>
              <a:rPr lang="ko-KR" altLang="en-US" dirty="0" err="1" smtClean="0"/>
              <a:t>조건식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(age &gt;= 20) </a:t>
            </a:r>
            <a:r>
              <a:rPr lang="ko-KR" altLang="en-US" dirty="0" smtClean="0"/>
              <a:t>이후에 블록을 반드시 사용한 후 </a:t>
            </a:r>
            <a:r>
              <a:rPr lang="en-US" altLang="ko-KR" dirty="0" smtClean="0"/>
              <a:t>else</a:t>
            </a:r>
            <a:r>
              <a:rPr lang="ko-KR" altLang="en-US" dirty="0" smtClean="0"/>
              <a:t>를 배치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851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일상생활에서의 사례와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속도 </a:t>
            </a:r>
            <a:r>
              <a:rPr lang="en-US" altLang="ko-KR" dirty="0"/>
              <a:t>speed</a:t>
            </a:r>
            <a:r>
              <a:rPr lang="ko-KR" altLang="en-US" dirty="0"/>
              <a:t>가 </a:t>
            </a:r>
            <a:r>
              <a:rPr lang="en-US" altLang="ko-KR" dirty="0"/>
              <a:t>40km</a:t>
            </a:r>
            <a:r>
              <a:rPr lang="ko-KR" altLang="en-US" dirty="0"/>
              <a:t>와 </a:t>
            </a:r>
            <a:r>
              <a:rPr lang="en-US" altLang="ko-KR" dirty="0"/>
              <a:t>60km </a:t>
            </a:r>
            <a:r>
              <a:rPr lang="ko-KR" altLang="en-US" dirty="0"/>
              <a:t>사이라는 </a:t>
            </a:r>
            <a:r>
              <a:rPr lang="ko-KR" altLang="en-US" dirty="0" err="1" smtClean="0"/>
              <a:t>조건식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40 &lt;= speed &amp;&amp; speed &lt;= 60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40 &lt;= speed &lt;= 60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사용한다면 </a:t>
            </a:r>
            <a:r>
              <a:rPr lang="ko-KR" altLang="en-US" dirty="0"/>
              <a:t>잘못된 </a:t>
            </a:r>
            <a:r>
              <a:rPr lang="ko-KR" altLang="en-US" dirty="0" err="1" smtClean="0"/>
              <a:t>조건식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다양한 </a:t>
            </a:r>
            <a:r>
              <a:rPr lang="en-US" altLang="ko-KR" dirty="0"/>
              <a:t>if</a:t>
            </a:r>
            <a:r>
              <a:rPr lang="ko-KR" altLang="en-US" dirty="0"/>
              <a:t>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21" y="4625295"/>
            <a:ext cx="3231622" cy="18236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29" y="1544155"/>
            <a:ext cx="6210615" cy="221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3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7"/>
          <p:cNvSpPr txBox="1">
            <a:spLocks/>
          </p:cNvSpPr>
          <p:nvPr/>
        </p:nvSpPr>
        <p:spPr>
          <a:xfrm>
            <a:off x="4558553" y="2272098"/>
            <a:ext cx="4409235" cy="4370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제</a:t>
            </a:r>
            <a:r>
              <a:rPr kumimoji="0" lang="en-US" altLang="ko-KR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06</a:t>
            </a: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장</a:t>
            </a:r>
            <a:endParaRPr lang="ko-KR" altLang="en-US" sz="28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" name="제목 7"/>
          <p:cNvSpPr txBox="1">
            <a:spLocks/>
          </p:cNvSpPr>
          <p:nvPr/>
        </p:nvSpPr>
        <p:spPr>
          <a:xfrm>
            <a:off x="4582792" y="2790621"/>
            <a:ext cx="4384996" cy="3877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2400" spc="300" dirty="0" smtClean="0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조건</a:t>
            </a:r>
            <a:endParaRPr lang="ko-KR" altLang="en-US" sz="2400" spc="300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조건연산자의 기능은 </a:t>
            </a:r>
            <a:r>
              <a:rPr lang="en-US" altLang="ko-KR" dirty="0"/>
              <a:t>if</a:t>
            </a:r>
            <a:r>
              <a:rPr lang="ko-KR" altLang="en-US" dirty="0"/>
              <a:t>문으로도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간단히 </a:t>
            </a:r>
            <a:r>
              <a:rPr lang="ko-KR" altLang="en-US" dirty="0"/>
              <a:t>조건연산자로 구현할 수 있는 기능은 조건연산자를 </a:t>
            </a:r>
            <a:r>
              <a:rPr lang="ko-KR" altLang="en-US" dirty="0" smtClean="0"/>
              <a:t>사용하는 것이 </a:t>
            </a:r>
            <a:r>
              <a:rPr lang="ko-KR" altLang="en-US" dirty="0"/>
              <a:t>더 효율적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와 조건연산자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124" y="2038120"/>
            <a:ext cx="5784141" cy="352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33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표준입력으로 받은 세 정수에서 최대값이 출력되는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먼저 </a:t>
            </a:r>
            <a:r>
              <a:rPr lang="ko-KR" altLang="en-US" dirty="0" err="1"/>
              <a:t>조건식</a:t>
            </a:r>
            <a:r>
              <a:rPr lang="ko-KR" altLang="en-US" dirty="0"/>
              <a:t> </a:t>
            </a:r>
            <a:r>
              <a:rPr lang="en-US" altLang="ko-KR" dirty="0"/>
              <a:t>x &gt; y </a:t>
            </a:r>
            <a:r>
              <a:rPr lang="ko-KR" altLang="en-US" dirty="0"/>
              <a:t>이 참이면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의 최대값</a:t>
            </a:r>
            <a:r>
              <a:rPr lang="en-US" altLang="ko-KR" dirty="0"/>
              <a:t>, </a:t>
            </a:r>
            <a:r>
              <a:rPr lang="ko-KR" altLang="en-US" dirty="0"/>
              <a:t>거짓이면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의 최소값</a:t>
            </a:r>
          </a:p>
          <a:p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세 </a:t>
            </a:r>
            <a:r>
              <a:rPr lang="ko-KR" altLang="en-US" dirty="0"/>
              <a:t>정수를 입력</a:t>
            </a:r>
            <a:r>
              <a:rPr lang="en-US" altLang="ko-KR" dirty="0"/>
              <a:t>: 10 30 20</a:t>
            </a:r>
          </a:p>
          <a:p>
            <a:pPr lvl="1"/>
            <a:r>
              <a:rPr lang="ko-KR" altLang="en-US" dirty="0"/>
              <a:t>최대 수</a:t>
            </a:r>
            <a:r>
              <a:rPr lang="en-US" altLang="ko-KR" dirty="0"/>
              <a:t>: 30</a:t>
            </a:r>
            <a:endParaRPr lang="ko-KR" altLang="en-US" dirty="0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7516" y="310038"/>
            <a:ext cx="7338859" cy="408323"/>
          </a:xfrm>
        </p:spPr>
        <p:txBody>
          <a:bodyPr/>
          <a:lstStyle/>
          <a:p>
            <a:r>
              <a:rPr lang="en-US" altLang="ko-KR" dirty="0"/>
              <a:t>LAB </a:t>
            </a:r>
            <a:r>
              <a:rPr lang="ko-KR" altLang="en-US" dirty="0"/>
              <a:t>표준입력으로 받은 세 정수의 최대값을 출력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35" y="1809986"/>
            <a:ext cx="4878307" cy="450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3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587611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03.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다양한 선택 </a:t>
            </a: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switch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문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7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연산식의</a:t>
            </a:r>
            <a:r>
              <a:rPr lang="ko-KR" altLang="en-US" dirty="0" smtClean="0"/>
              <a:t> 정수 </a:t>
            </a:r>
            <a:r>
              <a:rPr lang="ko-KR" altLang="en-US" dirty="0"/>
              <a:t>또는 문자 선택</a:t>
            </a:r>
          </a:p>
          <a:p>
            <a:pPr lvl="1"/>
            <a:r>
              <a:rPr lang="ko-KR" altLang="en-US" dirty="0"/>
              <a:t>다중선택 구문인 </a:t>
            </a:r>
            <a:r>
              <a:rPr lang="en-US" altLang="ko-KR" dirty="0"/>
              <a:t>switch</a:t>
            </a:r>
            <a:r>
              <a:rPr lang="ko-KR" altLang="en-US" dirty="0"/>
              <a:t>문을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문장 </a:t>
            </a:r>
            <a:r>
              <a:rPr lang="en-US" altLang="ko-KR" dirty="0"/>
              <a:t>if else</a:t>
            </a:r>
            <a:r>
              <a:rPr lang="ko-KR" altLang="en-US" dirty="0"/>
              <a:t>가 여러 번 계속 반복되는 구문을 좀 더 </a:t>
            </a:r>
            <a:r>
              <a:rPr lang="ko-KR" altLang="en-US" dirty="0" smtClean="0"/>
              <a:t>간략하게 구현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특히 </a:t>
            </a:r>
            <a:r>
              <a:rPr lang="en-US" altLang="ko-KR" dirty="0"/>
              <a:t>if</a:t>
            </a:r>
            <a:r>
              <a:rPr lang="ko-KR" altLang="en-US" dirty="0"/>
              <a:t>의 조건식이 정수와 등호식이라면 보다 간편한 </a:t>
            </a:r>
            <a:r>
              <a:rPr lang="en-US" altLang="ko-KR" dirty="0"/>
              <a:t>switch</a:t>
            </a:r>
            <a:r>
              <a:rPr lang="ko-KR" altLang="en-US" dirty="0"/>
              <a:t>문의 사용이 가능</a:t>
            </a:r>
          </a:p>
          <a:p>
            <a:pPr lvl="1"/>
            <a:r>
              <a:rPr lang="ko-KR" altLang="en-US" dirty="0" smtClean="0"/>
              <a:t>주어진 </a:t>
            </a:r>
            <a:r>
              <a:rPr lang="ko-KR" altLang="en-US" dirty="0"/>
              <a:t>연산식이 문자형 또는 </a:t>
            </a:r>
            <a:r>
              <a:rPr lang="ko-KR" altLang="en-US" dirty="0" smtClean="0"/>
              <a:t>정수형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 </a:t>
            </a:r>
            <a:r>
              <a:rPr lang="ko-KR" altLang="en-US" dirty="0"/>
              <a:t>값에 따라 </a:t>
            </a:r>
            <a:r>
              <a:rPr lang="en-US" altLang="ko-KR" dirty="0"/>
              <a:t>case</a:t>
            </a:r>
            <a:r>
              <a:rPr lang="ko-KR" altLang="en-US" dirty="0"/>
              <a:t>의 </a:t>
            </a:r>
            <a:r>
              <a:rPr lang="ko-KR" altLang="en-US" dirty="0" err="1"/>
              <a:t>상수값과</a:t>
            </a:r>
            <a:r>
              <a:rPr lang="ko-KR" altLang="en-US" dirty="0"/>
              <a:t> </a:t>
            </a:r>
            <a:r>
              <a:rPr lang="ko-KR" altLang="en-US" dirty="0" smtClean="0"/>
              <a:t>일치하는 </a:t>
            </a:r>
            <a:r>
              <a:rPr lang="ko-KR" altLang="en-US" dirty="0"/>
              <a:t>부분의 문장들을 수행하는 선택 </a:t>
            </a:r>
            <a:r>
              <a:rPr lang="ko-KR" altLang="en-US" dirty="0" smtClean="0"/>
              <a:t>구문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문장 개요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816" y="3012545"/>
            <a:ext cx="5672393" cy="343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1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7"/>
            <a:ext cx="8571053" cy="5707467"/>
          </a:xfrm>
        </p:spPr>
        <p:txBody>
          <a:bodyPr>
            <a:normAutofit/>
          </a:bodyPr>
          <a:lstStyle/>
          <a:p>
            <a:r>
              <a:rPr lang="en-US" altLang="ko-KR" dirty="0"/>
              <a:t>switch (</a:t>
            </a:r>
            <a:r>
              <a:rPr lang="en-US" altLang="ko-KR" dirty="0" err="1"/>
              <a:t>exp</a:t>
            </a:r>
            <a:r>
              <a:rPr lang="en-US" altLang="ko-KR" dirty="0"/>
              <a:t>) { …} </a:t>
            </a:r>
            <a:r>
              <a:rPr lang="ko-KR" altLang="en-US" dirty="0" smtClean="0"/>
              <a:t>문</a:t>
            </a:r>
            <a:r>
              <a:rPr lang="en-US" altLang="ko-KR" dirty="0"/>
              <a:t>: switch, case, break, default</a:t>
            </a:r>
            <a:r>
              <a:rPr lang="ko-KR" altLang="en-US" dirty="0"/>
              <a:t>는 키워드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표현식</a:t>
            </a:r>
            <a:r>
              <a:rPr lang="ko-KR" altLang="en-US" dirty="0" smtClean="0"/>
              <a:t> </a:t>
            </a:r>
            <a:r>
              <a:rPr lang="en-US" altLang="ko-KR" dirty="0" err="1"/>
              <a:t>exp</a:t>
            </a:r>
            <a:r>
              <a:rPr lang="en-US" altLang="ko-KR" dirty="0"/>
              <a:t> </a:t>
            </a:r>
            <a:r>
              <a:rPr lang="ko-KR" altLang="en-US" dirty="0" smtClean="0"/>
              <a:t>결과값</a:t>
            </a:r>
            <a:r>
              <a:rPr lang="en-US" altLang="ko-KR" dirty="0" smtClean="0"/>
              <a:t>: </a:t>
            </a:r>
            <a:r>
              <a:rPr lang="ko-KR" altLang="en-US" dirty="0"/>
              <a:t>반드시 문자 또는 정수</a:t>
            </a:r>
            <a:endParaRPr lang="en-US" altLang="ko-KR" dirty="0"/>
          </a:p>
          <a:p>
            <a:pPr lvl="2"/>
            <a:r>
              <a:rPr lang="en-US" altLang="ko-KR" dirty="0" smtClean="0"/>
              <a:t>case</a:t>
            </a:r>
            <a:r>
              <a:rPr lang="ko-KR" altLang="en-US" dirty="0" smtClean="0"/>
              <a:t>의 </a:t>
            </a:r>
            <a:r>
              <a:rPr lang="ko-KR" altLang="en-US" dirty="0"/>
              <a:t>값과 일치하는 항목의 문장 </a:t>
            </a:r>
            <a:r>
              <a:rPr lang="en-US" altLang="ko-KR" dirty="0"/>
              <a:t>stmt1</a:t>
            </a:r>
            <a:r>
              <a:rPr lang="ko-KR" altLang="en-US" dirty="0"/>
              <a:t>을 실행한 후 </a:t>
            </a:r>
            <a:r>
              <a:rPr lang="en-US" altLang="ko-KR" dirty="0"/>
              <a:t>break</a:t>
            </a:r>
            <a:r>
              <a:rPr lang="ko-KR" altLang="en-US" dirty="0"/>
              <a:t>를 만나 </a:t>
            </a:r>
            <a:r>
              <a:rPr lang="ko-KR" altLang="en-US" dirty="0" smtClean="0"/>
              <a:t>종료</a:t>
            </a:r>
            <a:endParaRPr lang="en-US" altLang="ko-KR" dirty="0" smtClean="0"/>
          </a:p>
          <a:p>
            <a:pPr lvl="2"/>
            <a:r>
              <a:rPr lang="en-US" altLang="ko-KR" dirty="0"/>
              <a:t>case </a:t>
            </a:r>
            <a:r>
              <a:rPr lang="ko-KR" altLang="en-US" dirty="0"/>
              <a:t>다음의 </a:t>
            </a:r>
            <a:r>
              <a:rPr lang="en-US" altLang="ko-KR" dirty="0"/>
              <a:t>value </a:t>
            </a:r>
            <a:r>
              <a:rPr lang="ko-KR" altLang="en-US" dirty="0"/>
              <a:t>값은 변수가 올 수 없으며</a:t>
            </a:r>
            <a:endParaRPr lang="en-US" altLang="ko-KR" dirty="0"/>
          </a:p>
          <a:p>
            <a:pPr lvl="3"/>
            <a:r>
              <a:rPr lang="ko-KR" altLang="en-US" dirty="0" err="1"/>
              <a:t>상수식</a:t>
            </a:r>
            <a:r>
              <a:rPr lang="en-US" altLang="ko-KR" dirty="0"/>
              <a:t>(constant expression)</a:t>
            </a:r>
            <a:r>
              <a:rPr lang="ko-KR" altLang="en-US" dirty="0"/>
              <a:t>으로 그 결과가 정수 또는 문자 상수</a:t>
            </a:r>
            <a:endParaRPr lang="en-US" altLang="ko-KR" dirty="0"/>
          </a:p>
          <a:p>
            <a:pPr lvl="3"/>
            <a:r>
              <a:rPr lang="ko-KR" altLang="en-US" dirty="0" smtClean="0"/>
              <a:t>값은 중복 </a:t>
            </a:r>
            <a:r>
              <a:rPr lang="ko-KR" altLang="en-US" dirty="0"/>
              <a:t>불가능</a:t>
            </a:r>
            <a:endParaRPr lang="en-US" altLang="ko-KR" dirty="0"/>
          </a:p>
          <a:p>
            <a:pPr lvl="2"/>
            <a:r>
              <a:rPr lang="en-US" altLang="ko-KR" dirty="0" smtClean="0"/>
              <a:t>break </a:t>
            </a:r>
            <a:r>
              <a:rPr lang="ko-KR" altLang="en-US" dirty="0"/>
              <a:t>문이 </a:t>
            </a:r>
            <a:r>
              <a:rPr lang="ko-KR" altLang="en-US" dirty="0" smtClean="0"/>
              <a:t>없으면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break </a:t>
            </a:r>
            <a:r>
              <a:rPr lang="ko-KR" altLang="en-US" dirty="0"/>
              <a:t>문을 만나기 전까지 다음 </a:t>
            </a:r>
            <a:r>
              <a:rPr lang="en-US" altLang="ko-KR" dirty="0"/>
              <a:t>case </a:t>
            </a:r>
            <a:r>
              <a:rPr lang="ko-KR" altLang="en-US" dirty="0"/>
              <a:t>의 내부로 무조건 이동하여 내부 문장을 실행</a:t>
            </a:r>
            <a:endParaRPr lang="en-US" altLang="ko-KR" dirty="0"/>
          </a:p>
          <a:p>
            <a:pPr lvl="1"/>
            <a:r>
              <a:rPr lang="en-US" altLang="ko-KR" dirty="0" smtClean="0"/>
              <a:t>default</a:t>
            </a:r>
            <a:r>
              <a:rPr lang="ko-KR" altLang="en-US" dirty="0"/>
              <a:t>는 선택적</a:t>
            </a:r>
            <a:endParaRPr lang="en-US" altLang="ko-KR" dirty="0"/>
          </a:p>
          <a:p>
            <a:pPr lvl="2"/>
            <a:r>
              <a:rPr lang="ko-KR" altLang="en-US" dirty="0"/>
              <a:t>일치된 </a:t>
            </a:r>
            <a:r>
              <a:rPr lang="en-US" altLang="ko-KR" dirty="0"/>
              <a:t>case </a:t>
            </a:r>
            <a:r>
              <a:rPr lang="ko-KR" altLang="en-US" dirty="0"/>
              <a:t>값을 </a:t>
            </a:r>
            <a:r>
              <a:rPr lang="ko-KR" altLang="en-US" dirty="0" smtClean="0"/>
              <a:t>만나지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못하여 </a:t>
            </a:r>
            <a:r>
              <a:rPr lang="en-US" altLang="ko-KR" dirty="0"/>
              <a:t>default</a:t>
            </a:r>
            <a:r>
              <a:rPr lang="ko-KR" altLang="en-US" dirty="0"/>
              <a:t>를 </a:t>
            </a:r>
            <a:r>
              <a:rPr lang="ko-KR" altLang="en-US" dirty="0" smtClean="0"/>
              <a:t>만나면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default </a:t>
            </a:r>
            <a:r>
              <a:rPr lang="ko-KR" altLang="en-US" dirty="0"/>
              <a:t>내부의 </a:t>
            </a:r>
            <a:r>
              <a:rPr lang="ko-KR" altLang="en-US" dirty="0" smtClean="0"/>
              <a:t>문장을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실행</a:t>
            </a:r>
            <a:endParaRPr lang="en-US" altLang="ko-KR" dirty="0"/>
          </a:p>
          <a:p>
            <a:pPr lvl="2"/>
            <a:r>
              <a:rPr lang="en-US" altLang="ko-KR" dirty="0" smtClean="0"/>
              <a:t>default</a:t>
            </a:r>
            <a:r>
              <a:rPr lang="ko-KR" altLang="en-US" dirty="0"/>
              <a:t>의 </a:t>
            </a:r>
            <a:r>
              <a:rPr lang="ko-KR" altLang="en-US" dirty="0" smtClean="0"/>
              <a:t>위치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어디에도 위치 가능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중간에 위치하면서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break</a:t>
            </a:r>
            <a:r>
              <a:rPr lang="ko-KR" altLang="en-US" dirty="0" smtClean="0"/>
              <a:t>문이 없으면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하부 </a:t>
            </a:r>
            <a:r>
              <a:rPr lang="en-US" altLang="ko-KR" dirty="0"/>
              <a:t>case </a:t>
            </a:r>
            <a:r>
              <a:rPr lang="ko-KR" altLang="en-US" dirty="0" smtClean="0"/>
              <a:t>내부 분장을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무조건 실행하므로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주의가 필요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switch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280" y="3352686"/>
            <a:ext cx="5189373" cy="297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1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switch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341690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에서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4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까지 정수 중에서 선택한 번호에 따라 표준 입력한 두 실수의 더하기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빼기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곱하기 나누기를 실행하는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프로그램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427" y="259653"/>
            <a:ext cx="4944190" cy="4352306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switch.c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2" y="5139675"/>
            <a:ext cx="4260530" cy="12319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052" y="437206"/>
            <a:ext cx="4711327" cy="596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break</a:t>
            </a:r>
            <a:r>
              <a:rPr lang="ko-KR" altLang="en-US" dirty="0" smtClean="0"/>
              <a:t>의 적절한 사용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34169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표준입력으로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년 중 해당하는 월을 입력 받아 그 달에 맞는 계절을 출력하는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프로그램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425" y="-888"/>
            <a:ext cx="4944190" cy="4352306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seasonswitch.c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346729" y="78524"/>
            <a:ext cx="4648591" cy="6702366"/>
            <a:chOff x="4346729" y="243624"/>
            <a:chExt cx="4648591" cy="670236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6729" y="243624"/>
              <a:ext cx="4648591" cy="85253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6729" y="1009166"/>
              <a:ext cx="4648591" cy="5936824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427716" y="2752758"/>
            <a:ext cx="3416900" cy="11695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case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문 내부에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break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문이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없다면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일치하는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case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문을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실행하고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break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문을 만나기 전까지 다음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case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내부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문장을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실행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case 4, 5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와 같은 나열은 문법오류가 발생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3" y="4153419"/>
            <a:ext cx="3951946" cy="2159164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05795" y="2108728"/>
            <a:ext cx="2145667" cy="797160"/>
            <a:chOff x="5169020" y="1700804"/>
            <a:chExt cx="1863681" cy="921598"/>
          </a:xfrm>
        </p:grpSpPr>
        <p:pic>
          <p:nvPicPr>
            <p:cNvPr id="17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en-US" altLang="ko-KR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OR </a:t>
              </a:r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개념 처리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810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표준입력으로 받은 세 정수에서 최대값이 출력되는 </a:t>
            </a:r>
            <a:r>
              <a:rPr lang="ko-KR" altLang="en-US" dirty="0" smtClean="0"/>
              <a:t>프로그램</a:t>
            </a:r>
            <a:endParaRPr lang="en-US" altLang="ko-KR" dirty="0"/>
          </a:p>
          <a:p>
            <a:pPr lvl="1"/>
            <a:r>
              <a:rPr lang="ko-KR" altLang="en-US" dirty="0" smtClean="0"/>
              <a:t>먼저 </a:t>
            </a:r>
            <a:r>
              <a:rPr lang="ko-KR" altLang="en-US" dirty="0" err="1"/>
              <a:t>조건식</a:t>
            </a:r>
            <a:r>
              <a:rPr lang="ko-KR" altLang="en-US" dirty="0"/>
              <a:t> </a:t>
            </a:r>
            <a:r>
              <a:rPr lang="en-US" altLang="ko-KR" dirty="0"/>
              <a:t>x &gt; y </a:t>
            </a:r>
            <a:r>
              <a:rPr lang="ko-KR" altLang="en-US" dirty="0"/>
              <a:t>의 결과를 </a:t>
            </a:r>
            <a:r>
              <a:rPr lang="en-US" altLang="ko-KR" dirty="0"/>
              <a:t>switch </a:t>
            </a:r>
            <a:r>
              <a:rPr lang="ko-KR" altLang="en-US" dirty="0"/>
              <a:t>문을 이용</a:t>
            </a:r>
          </a:p>
          <a:p>
            <a:pPr lvl="1"/>
            <a:r>
              <a:rPr lang="ko-KR" altLang="en-US" dirty="0" smtClean="0"/>
              <a:t>조건연산자를 </a:t>
            </a:r>
            <a:r>
              <a:rPr lang="ko-KR" altLang="en-US" dirty="0"/>
              <a:t>이용하여 두 수 중에서 최대값을 출력</a:t>
            </a:r>
          </a:p>
          <a:p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세 </a:t>
            </a:r>
            <a:r>
              <a:rPr lang="ko-KR" altLang="en-US" dirty="0"/>
              <a:t>정수를 입력</a:t>
            </a:r>
            <a:r>
              <a:rPr lang="en-US" altLang="ko-KR" dirty="0"/>
              <a:t>: 5 10 </a:t>
            </a:r>
            <a:r>
              <a:rPr lang="en-US" altLang="ko-KR" dirty="0" smtClean="0"/>
              <a:t>8	</a:t>
            </a:r>
            <a:endParaRPr lang="en-US" altLang="ko-KR" dirty="0"/>
          </a:p>
          <a:p>
            <a:pPr lvl="1"/>
            <a:r>
              <a:rPr lang="ko-KR" altLang="en-US" dirty="0"/>
              <a:t>최대값</a:t>
            </a:r>
            <a:r>
              <a:rPr lang="en-US" altLang="ko-KR" dirty="0"/>
              <a:t>: 10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LAB </a:t>
            </a:r>
            <a:r>
              <a:rPr lang="ko-KR" altLang="en-US" dirty="0"/>
              <a:t>표준입력으로 받은 세 정수의 최대값을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431" y="2126693"/>
            <a:ext cx="5010951" cy="432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2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 err="1"/>
              <a:t>연산식의</a:t>
            </a:r>
            <a:r>
              <a:rPr lang="ko-KR" altLang="en-US" dirty="0"/>
              <a:t> 활용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4106184" cy="77149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표준 입력된 성적에 따라 성적 ‘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A’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에서 ‘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F’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까지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부여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점수를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10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으로 나눈 </a:t>
            </a: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연산식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(score / 10)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을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활용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2"/>
              </a:buBlip>
            </a:pP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switch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문으로</a:t>
            </a: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성적처리 가능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269" y="27687"/>
            <a:ext cx="4288245" cy="4352306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scoreswitch.c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54" y="5143703"/>
            <a:ext cx="5335423" cy="15232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58" y="195169"/>
            <a:ext cx="4051417" cy="284979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623" y="2980521"/>
            <a:ext cx="4040061" cy="23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일반적으로 </a:t>
            </a:r>
            <a:r>
              <a:rPr lang="en-US" altLang="ko-KR" dirty="0"/>
              <a:t>switch </a:t>
            </a:r>
            <a:r>
              <a:rPr lang="ko-KR" altLang="en-US" dirty="0"/>
              <a:t>문에서 </a:t>
            </a:r>
            <a:r>
              <a:rPr lang="en-US" altLang="ko-KR" dirty="0"/>
              <a:t>default</a:t>
            </a:r>
            <a:r>
              <a:rPr lang="ko-KR" altLang="en-US" dirty="0"/>
              <a:t>는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 </a:t>
            </a:r>
            <a:r>
              <a:rPr lang="ko-KR" altLang="en-US" dirty="0"/>
              <a:t>위치도 제한이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default</a:t>
            </a:r>
            <a:r>
              <a:rPr lang="ko-KR" altLang="en-US" dirty="0"/>
              <a:t>를 위치시킨 이후에 다른 </a:t>
            </a:r>
            <a:r>
              <a:rPr lang="en-US" altLang="ko-KR" dirty="0"/>
              <a:t>case</a:t>
            </a:r>
            <a:r>
              <a:rPr lang="ko-KR" altLang="en-US" dirty="0"/>
              <a:t>가 </a:t>
            </a:r>
            <a:r>
              <a:rPr lang="ko-KR" altLang="en-US" dirty="0" smtClean="0"/>
              <a:t>있다면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break</a:t>
            </a:r>
            <a:r>
              <a:rPr lang="ko-KR" altLang="en-US" dirty="0"/>
              <a:t>를 반드시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만일 </a:t>
            </a:r>
            <a:r>
              <a:rPr lang="en-US" altLang="ko-KR" dirty="0"/>
              <a:t>break</a:t>
            </a:r>
            <a:r>
              <a:rPr lang="ko-KR" altLang="en-US" dirty="0" smtClean="0"/>
              <a:t>문이 제거되면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case </a:t>
            </a:r>
            <a:r>
              <a:rPr lang="ko-KR" altLang="en-US" dirty="0"/>
              <a:t>상수 외에도 다시 상수 </a:t>
            </a:r>
            <a:r>
              <a:rPr lang="en-US" altLang="ko-KR" dirty="0"/>
              <a:t>10</a:t>
            </a:r>
            <a:r>
              <a:rPr lang="ko-KR" altLang="en-US" dirty="0"/>
              <a:t>과 </a:t>
            </a:r>
            <a:r>
              <a:rPr lang="en-US" altLang="ko-KR" dirty="0"/>
              <a:t>9</a:t>
            </a:r>
            <a:r>
              <a:rPr lang="ko-KR" altLang="en-US" dirty="0"/>
              <a:t>에 기술된 내부 문장이 실행되는 논리 </a:t>
            </a:r>
            <a:r>
              <a:rPr lang="ko-KR" altLang="en-US" dirty="0" smtClean="0"/>
              <a:t>오류 발생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default</a:t>
            </a:r>
            <a:r>
              <a:rPr lang="ko-KR" altLang="en-US" dirty="0"/>
              <a:t>의 위치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077" y="3134118"/>
            <a:ext cx="3908098" cy="20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22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829051" y="656925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indent="-342900"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단원 목표</a:t>
            </a:r>
            <a:endParaRPr lang="en-US" altLang="ko-KR" sz="4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230951" y="2187516"/>
            <a:ext cx="3523095" cy="2921116"/>
            <a:chOff x="0" y="2507847"/>
            <a:chExt cx="2965947" cy="2459166"/>
          </a:xfrm>
        </p:grpSpPr>
        <p:grpSp>
          <p:nvGrpSpPr>
            <p:cNvPr id="36" name="그룹 66"/>
            <p:cNvGrpSpPr/>
            <p:nvPr/>
          </p:nvGrpSpPr>
          <p:grpSpPr>
            <a:xfrm>
              <a:off x="2378278" y="3044261"/>
              <a:ext cx="587669" cy="325912"/>
              <a:chOff x="625475" y="1627188"/>
              <a:chExt cx="1454150" cy="806450"/>
            </a:xfrm>
          </p:grpSpPr>
          <p:sp>
            <p:nvSpPr>
              <p:cNvPr id="37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그룹 66"/>
            <p:cNvGrpSpPr/>
            <p:nvPr/>
          </p:nvGrpSpPr>
          <p:grpSpPr>
            <a:xfrm>
              <a:off x="442505" y="4321494"/>
              <a:ext cx="717510" cy="397920"/>
              <a:chOff x="625475" y="1627188"/>
              <a:chExt cx="1454150" cy="806450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0" y="2507847"/>
              <a:ext cx="2729011" cy="2459166"/>
              <a:chOff x="-190310" y="1472424"/>
              <a:chExt cx="2729011" cy="2459166"/>
            </a:xfrm>
          </p:grpSpPr>
          <p:sp>
            <p:nvSpPr>
              <p:cNvPr id="43" name="Freeform 8"/>
              <p:cNvSpPr>
                <a:spLocks/>
              </p:cNvSpPr>
              <p:nvPr/>
            </p:nvSpPr>
            <p:spPr bwMode="auto">
              <a:xfrm>
                <a:off x="678946" y="2048220"/>
                <a:ext cx="1763861" cy="1419241"/>
              </a:xfrm>
              <a:custGeom>
                <a:avLst/>
                <a:gdLst/>
                <a:ahLst/>
                <a:cxnLst>
                  <a:cxn ang="0">
                    <a:pos x="1080" y="322"/>
                  </a:cxn>
                  <a:cxn ang="0">
                    <a:pos x="1622" y="546"/>
                  </a:cxn>
                  <a:cxn ang="0">
                    <a:pos x="1668" y="536"/>
                  </a:cxn>
                  <a:cxn ang="0">
                    <a:pos x="1706" y="498"/>
                  </a:cxn>
                  <a:cxn ang="0">
                    <a:pos x="1720" y="470"/>
                  </a:cxn>
                  <a:cxn ang="0">
                    <a:pos x="1728" y="414"/>
                  </a:cxn>
                  <a:cxn ang="0">
                    <a:pos x="1712" y="370"/>
                  </a:cxn>
                  <a:cxn ang="0">
                    <a:pos x="1030" y="76"/>
                  </a:cxn>
                  <a:cxn ang="0">
                    <a:pos x="908" y="26"/>
                  </a:cxn>
                  <a:cxn ang="0">
                    <a:pos x="874" y="12"/>
                  </a:cxn>
                  <a:cxn ang="0">
                    <a:pos x="828" y="0"/>
                  </a:cxn>
                  <a:cxn ang="0">
                    <a:pos x="786" y="10"/>
                  </a:cxn>
                  <a:cxn ang="0">
                    <a:pos x="652" y="72"/>
                  </a:cxn>
                  <a:cxn ang="0">
                    <a:pos x="538" y="132"/>
                  </a:cxn>
                  <a:cxn ang="0">
                    <a:pos x="450" y="196"/>
                  </a:cxn>
                  <a:cxn ang="0">
                    <a:pos x="386" y="252"/>
                  </a:cxn>
                  <a:cxn ang="0">
                    <a:pos x="364" y="260"/>
                  </a:cxn>
                  <a:cxn ang="0">
                    <a:pos x="346" y="256"/>
                  </a:cxn>
                  <a:cxn ang="0">
                    <a:pos x="32" y="868"/>
                  </a:cxn>
                  <a:cxn ang="0">
                    <a:pos x="60" y="892"/>
                  </a:cxn>
                  <a:cxn ang="0">
                    <a:pos x="160" y="1010"/>
                  </a:cxn>
                  <a:cxn ang="0">
                    <a:pos x="188" y="1040"/>
                  </a:cxn>
                  <a:cxn ang="0">
                    <a:pos x="244" y="1076"/>
                  </a:cxn>
                  <a:cxn ang="0">
                    <a:pos x="604" y="1224"/>
                  </a:cxn>
                  <a:cxn ang="0">
                    <a:pos x="1344" y="1530"/>
                  </a:cxn>
                  <a:cxn ang="0">
                    <a:pos x="1394" y="1522"/>
                  </a:cxn>
                  <a:cxn ang="0">
                    <a:pos x="1436" y="1482"/>
                  </a:cxn>
                  <a:cxn ang="0">
                    <a:pos x="1452" y="1450"/>
                  </a:cxn>
                  <a:cxn ang="0">
                    <a:pos x="1460" y="1392"/>
                  </a:cxn>
                  <a:cxn ang="0">
                    <a:pos x="1440" y="1342"/>
                  </a:cxn>
                  <a:cxn ang="0">
                    <a:pos x="708" y="1026"/>
                  </a:cxn>
                  <a:cxn ang="0">
                    <a:pos x="1532" y="1342"/>
                  </a:cxn>
                  <a:cxn ang="0">
                    <a:pos x="1584" y="1344"/>
                  </a:cxn>
                  <a:cxn ang="0">
                    <a:pos x="1632" y="1314"/>
                  </a:cxn>
                  <a:cxn ang="0">
                    <a:pos x="1658" y="1268"/>
                  </a:cxn>
                  <a:cxn ang="0">
                    <a:pos x="1668" y="1226"/>
                  </a:cxn>
                  <a:cxn ang="0">
                    <a:pos x="1656" y="1172"/>
                  </a:cxn>
                  <a:cxn ang="0">
                    <a:pos x="1618" y="1136"/>
                  </a:cxn>
                  <a:cxn ang="0">
                    <a:pos x="1718" y="1148"/>
                  </a:cxn>
                  <a:cxn ang="0">
                    <a:pos x="1752" y="1154"/>
                  </a:cxn>
                  <a:cxn ang="0">
                    <a:pos x="1802" y="1132"/>
                  </a:cxn>
                  <a:cxn ang="0">
                    <a:pos x="1838" y="1084"/>
                  </a:cxn>
                  <a:cxn ang="0">
                    <a:pos x="1848" y="1052"/>
                  </a:cxn>
                  <a:cxn ang="0">
                    <a:pos x="1848" y="994"/>
                  </a:cxn>
                  <a:cxn ang="0">
                    <a:pos x="1818" y="952"/>
                  </a:cxn>
                  <a:cxn ang="0">
                    <a:pos x="956" y="556"/>
                  </a:cxn>
                  <a:cxn ang="0">
                    <a:pos x="1786" y="900"/>
                  </a:cxn>
                  <a:cxn ang="0">
                    <a:pos x="1838" y="890"/>
                  </a:cxn>
                  <a:cxn ang="0">
                    <a:pos x="1880" y="852"/>
                  </a:cxn>
                  <a:cxn ang="0">
                    <a:pos x="1894" y="820"/>
                  </a:cxn>
                  <a:cxn ang="0">
                    <a:pos x="1904" y="760"/>
                  </a:cxn>
                  <a:cxn ang="0">
                    <a:pos x="1884" y="712"/>
                  </a:cxn>
                  <a:cxn ang="0">
                    <a:pos x="1856" y="690"/>
                  </a:cxn>
                </a:cxnLst>
                <a:rect l="0" t="0" r="r" b="b"/>
                <a:pathLst>
                  <a:path w="1904" h="1532">
                    <a:moveTo>
                      <a:pt x="1856" y="690"/>
                    </a:moveTo>
                    <a:lnTo>
                      <a:pt x="1060" y="358"/>
                    </a:lnTo>
                    <a:lnTo>
                      <a:pt x="1080" y="322"/>
                    </a:lnTo>
                    <a:lnTo>
                      <a:pt x="1608" y="542"/>
                    </a:lnTo>
                    <a:lnTo>
                      <a:pt x="1608" y="542"/>
                    </a:lnTo>
                    <a:lnTo>
                      <a:pt x="1622" y="546"/>
                    </a:lnTo>
                    <a:lnTo>
                      <a:pt x="1638" y="546"/>
                    </a:lnTo>
                    <a:lnTo>
                      <a:pt x="1654" y="542"/>
                    </a:lnTo>
                    <a:lnTo>
                      <a:pt x="1668" y="536"/>
                    </a:lnTo>
                    <a:lnTo>
                      <a:pt x="1682" y="526"/>
                    </a:lnTo>
                    <a:lnTo>
                      <a:pt x="1696" y="514"/>
                    </a:lnTo>
                    <a:lnTo>
                      <a:pt x="1706" y="498"/>
                    </a:lnTo>
                    <a:lnTo>
                      <a:pt x="1716" y="480"/>
                    </a:lnTo>
                    <a:lnTo>
                      <a:pt x="1720" y="470"/>
                    </a:lnTo>
                    <a:lnTo>
                      <a:pt x="1720" y="470"/>
                    </a:lnTo>
                    <a:lnTo>
                      <a:pt x="1726" y="452"/>
                    </a:lnTo>
                    <a:lnTo>
                      <a:pt x="1728" y="432"/>
                    </a:lnTo>
                    <a:lnTo>
                      <a:pt x="1728" y="414"/>
                    </a:lnTo>
                    <a:lnTo>
                      <a:pt x="1726" y="398"/>
                    </a:lnTo>
                    <a:lnTo>
                      <a:pt x="1720" y="382"/>
                    </a:lnTo>
                    <a:lnTo>
                      <a:pt x="1712" y="370"/>
                    </a:lnTo>
                    <a:lnTo>
                      <a:pt x="1702" y="358"/>
                    </a:lnTo>
                    <a:lnTo>
                      <a:pt x="1688" y="350"/>
                    </a:lnTo>
                    <a:lnTo>
                      <a:pt x="1030" y="76"/>
                    </a:lnTo>
                    <a:lnTo>
                      <a:pt x="1030" y="76"/>
                    </a:lnTo>
                    <a:lnTo>
                      <a:pt x="966" y="50"/>
                    </a:lnTo>
                    <a:lnTo>
                      <a:pt x="908" y="26"/>
                    </a:lnTo>
                    <a:lnTo>
                      <a:pt x="886" y="16"/>
                    </a:lnTo>
                    <a:lnTo>
                      <a:pt x="886" y="16"/>
                    </a:lnTo>
                    <a:lnTo>
                      <a:pt x="874" y="12"/>
                    </a:lnTo>
                    <a:lnTo>
                      <a:pt x="874" y="12"/>
                    </a:lnTo>
                    <a:lnTo>
                      <a:pt x="846" y="4"/>
                    </a:lnTo>
                    <a:lnTo>
                      <a:pt x="828" y="0"/>
                    </a:lnTo>
                    <a:lnTo>
                      <a:pt x="828" y="0"/>
                    </a:lnTo>
                    <a:lnTo>
                      <a:pt x="810" y="2"/>
                    </a:lnTo>
                    <a:lnTo>
                      <a:pt x="786" y="10"/>
                    </a:lnTo>
                    <a:lnTo>
                      <a:pt x="758" y="20"/>
                    </a:lnTo>
                    <a:lnTo>
                      <a:pt x="724" y="36"/>
                    </a:lnTo>
                    <a:lnTo>
                      <a:pt x="652" y="72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38" y="132"/>
                    </a:lnTo>
                    <a:lnTo>
                      <a:pt x="506" y="154"/>
                    </a:lnTo>
                    <a:lnTo>
                      <a:pt x="476" y="176"/>
                    </a:lnTo>
                    <a:lnTo>
                      <a:pt x="450" y="196"/>
                    </a:lnTo>
                    <a:lnTo>
                      <a:pt x="408" y="230"/>
                    </a:lnTo>
                    <a:lnTo>
                      <a:pt x="386" y="252"/>
                    </a:lnTo>
                    <a:lnTo>
                      <a:pt x="386" y="252"/>
                    </a:lnTo>
                    <a:lnTo>
                      <a:pt x="378" y="256"/>
                    </a:lnTo>
                    <a:lnTo>
                      <a:pt x="372" y="260"/>
                    </a:lnTo>
                    <a:lnTo>
                      <a:pt x="364" y="260"/>
                    </a:lnTo>
                    <a:lnTo>
                      <a:pt x="358" y="260"/>
                    </a:lnTo>
                    <a:lnTo>
                      <a:pt x="348" y="258"/>
                    </a:lnTo>
                    <a:lnTo>
                      <a:pt x="346" y="256"/>
                    </a:lnTo>
                    <a:lnTo>
                      <a:pt x="280" y="232"/>
                    </a:lnTo>
                    <a:lnTo>
                      <a:pt x="0" y="852"/>
                    </a:lnTo>
                    <a:lnTo>
                      <a:pt x="32" y="868"/>
                    </a:lnTo>
                    <a:lnTo>
                      <a:pt x="32" y="868"/>
                    </a:lnTo>
                    <a:lnTo>
                      <a:pt x="44" y="878"/>
                    </a:lnTo>
                    <a:lnTo>
                      <a:pt x="60" y="892"/>
                    </a:lnTo>
                    <a:lnTo>
                      <a:pt x="94" y="928"/>
                    </a:lnTo>
                    <a:lnTo>
                      <a:pt x="130" y="970"/>
                    </a:lnTo>
                    <a:lnTo>
                      <a:pt x="160" y="1010"/>
                    </a:lnTo>
                    <a:lnTo>
                      <a:pt x="160" y="1010"/>
                    </a:lnTo>
                    <a:lnTo>
                      <a:pt x="174" y="1026"/>
                    </a:lnTo>
                    <a:lnTo>
                      <a:pt x="188" y="1040"/>
                    </a:lnTo>
                    <a:lnTo>
                      <a:pt x="204" y="1052"/>
                    </a:lnTo>
                    <a:lnTo>
                      <a:pt x="220" y="1062"/>
                    </a:lnTo>
                    <a:lnTo>
                      <a:pt x="244" y="1076"/>
                    </a:lnTo>
                    <a:lnTo>
                      <a:pt x="254" y="1080"/>
                    </a:lnTo>
                    <a:lnTo>
                      <a:pt x="604" y="1224"/>
                    </a:lnTo>
                    <a:lnTo>
                      <a:pt x="604" y="1224"/>
                    </a:lnTo>
                    <a:lnTo>
                      <a:pt x="1326" y="1526"/>
                    </a:lnTo>
                    <a:lnTo>
                      <a:pt x="1326" y="1526"/>
                    </a:lnTo>
                    <a:lnTo>
                      <a:pt x="1344" y="1530"/>
                    </a:lnTo>
                    <a:lnTo>
                      <a:pt x="1360" y="1532"/>
                    </a:lnTo>
                    <a:lnTo>
                      <a:pt x="1378" y="1528"/>
                    </a:lnTo>
                    <a:lnTo>
                      <a:pt x="1394" y="1522"/>
                    </a:lnTo>
                    <a:lnTo>
                      <a:pt x="1410" y="1510"/>
                    </a:lnTo>
                    <a:lnTo>
                      <a:pt x="1424" y="1498"/>
                    </a:lnTo>
                    <a:lnTo>
                      <a:pt x="1436" y="1482"/>
                    </a:lnTo>
                    <a:lnTo>
                      <a:pt x="1446" y="1462"/>
                    </a:lnTo>
                    <a:lnTo>
                      <a:pt x="1452" y="1450"/>
                    </a:lnTo>
                    <a:lnTo>
                      <a:pt x="1452" y="1450"/>
                    </a:lnTo>
                    <a:lnTo>
                      <a:pt x="1458" y="1430"/>
                    </a:lnTo>
                    <a:lnTo>
                      <a:pt x="1460" y="1410"/>
                    </a:lnTo>
                    <a:lnTo>
                      <a:pt x="1460" y="1392"/>
                    </a:lnTo>
                    <a:lnTo>
                      <a:pt x="1456" y="1372"/>
                    </a:lnTo>
                    <a:lnTo>
                      <a:pt x="1450" y="1356"/>
                    </a:lnTo>
                    <a:lnTo>
                      <a:pt x="1440" y="1342"/>
                    </a:lnTo>
                    <a:lnTo>
                      <a:pt x="1428" y="1330"/>
                    </a:lnTo>
                    <a:lnTo>
                      <a:pt x="1412" y="1320"/>
                    </a:lnTo>
                    <a:lnTo>
                      <a:pt x="708" y="1026"/>
                    </a:lnTo>
                    <a:lnTo>
                      <a:pt x="720" y="1002"/>
                    </a:lnTo>
                    <a:lnTo>
                      <a:pt x="1532" y="1342"/>
                    </a:lnTo>
                    <a:lnTo>
                      <a:pt x="1532" y="1342"/>
                    </a:lnTo>
                    <a:lnTo>
                      <a:pt x="1550" y="1346"/>
                    </a:lnTo>
                    <a:lnTo>
                      <a:pt x="1568" y="1348"/>
                    </a:lnTo>
                    <a:lnTo>
                      <a:pt x="1584" y="1344"/>
                    </a:lnTo>
                    <a:lnTo>
                      <a:pt x="1602" y="1338"/>
                    </a:lnTo>
                    <a:lnTo>
                      <a:pt x="1618" y="1326"/>
                    </a:lnTo>
                    <a:lnTo>
                      <a:pt x="1632" y="1314"/>
                    </a:lnTo>
                    <a:lnTo>
                      <a:pt x="1644" y="1298"/>
                    </a:lnTo>
                    <a:lnTo>
                      <a:pt x="1654" y="1278"/>
                    </a:lnTo>
                    <a:lnTo>
                      <a:pt x="1658" y="1268"/>
                    </a:lnTo>
                    <a:lnTo>
                      <a:pt x="1658" y="1268"/>
                    </a:lnTo>
                    <a:lnTo>
                      <a:pt x="1664" y="1246"/>
                    </a:lnTo>
                    <a:lnTo>
                      <a:pt x="1668" y="1226"/>
                    </a:lnTo>
                    <a:lnTo>
                      <a:pt x="1668" y="1208"/>
                    </a:lnTo>
                    <a:lnTo>
                      <a:pt x="1664" y="1188"/>
                    </a:lnTo>
                    <a:lnTo>
                      <a:pt x="1656" y="1172"/>
                    </a:lnTo>
                    <a:lnTo>
                      <a:pt x="1646" y="1158"/>
                    </a:lnTo>
                    <a:lnTo>
                      <a:pt x="1634" y="1146"/>
                    </a:lnTo>
                    <a:lnTo>
                      <a:pt x="1618" y="1136"/>
                    </a:lnTo>
                    <a:lnTo>
                      <a:pt x="824" y="806"/>
                    </a:lnTo>
                    <a:lnTo>
                      <a:pt x="838" y="780"/>
                    </a:lnTo>
                    <a:lnTo>
                      <a:pt x="1718" y="1148"/>
                    </a:lnTo>
                    <a:lnTo>
                      <a:pt x="1718" y="1148"/>
                    </a:lnTo>
                    <a:lnTo>
                      <a:pt x="1734" y="1152"/>
                    </a:lnTo>
                    <a:lnTo>
                      <a:pt x="1752" y="1154"/>
                    </a:lnTo>
                    <a:lnTo>
                      <a:pt x="1768" y="1150"/>
                    </a:lnTo>
                    <a:lnTo>
                      <a:pt x="1786" y="1144"/>
                    </a:lnTo>
                    <a:lnTo>
                      <a:pt x="1802" y="1132"/>
                    </a:lnTo>
                    <a:lnTo>
                      <a:pt x="1816" y="1120"/>
                    </a:lnTo>
                    <a:lnTo>
                      <a:pt x="1828" y="1104"/>
                    </a:lnTo>
                    <a:lnTo>
                      <a:pt x="1838" y="1084"/>
                    </a:lnTo>
                    <a:lnTo>
                      <a:pt x="1842" y="1074"/>
                    </a:lnTo>
                    <a:lnTo>
                      <a:pt x="1842" y="1074"/>
                    </a:lnTo>
                    <a:lnTo>
                      <a:pt x="1848" y="1052"/>
                    </a:lnTo>
                    <a:lnTo>
                      <a:pt x="1852" y="1032"/>
                    </a:lnTo>
                    <a:lnTo>
                      <a:pt x="1852" y="1014"/>
                    </a:lnTo>
                    <a:lnTo>
                      <a:pt x="1848" y="994"/>
                    </a:lnTo>
                    <a:lnTo>
                      <a:pt x="1840" y="978"/>
                    </a:lnTo>
                    <a:lnTo>
                      <a:pt x="1830" y="964"/>
                    </a:lnTo>
                    <a:lnTo>
                      <a:pt x="1818" y="952"/>
                    </a:lnTo>
                    <a:lnTo>
                      <a:pt x="1802" y="942"/>
                    </a:lnTo>
                    <a:lnTo>
                      <a:pt x="942" y="584"/>
                    </a:lnTo>
                    <a:lnTo>
                      <a:pt x="956" y="556"/>
                    </a:lnTo>
                    <a:lnTo>
                      <a:pt x="1770" y="896"/>
                    </a:lnTo>
                    <a:lnTo>
                      <a:pt x="1770" y="896"/>
                    </a:lnTo>
                    <a:lnTo>
                      <a:pt x="1786" y="900"/>
                    </a:lnTo>
                    <a:lnTo>
                      <a:pt x="1804" y="902"/>
                    </a:lnTo>
                    <a:lnTo>
                      <a:pt x="1822" y="898"/>
                    </a:lnTo>
                    <a:lnTo>
                      <a:pt x="1838" y="890"/>
                    </a:lnTo>
                    <a:lnTo>
                      <a:pt x="1854" y="880"/>
                    </a:lnTo>
                    <a:lnTo>
                      <a:pt x="1868" y="868"/>
                    </a:lnTo>
                    <a:lnTo>
                      <a:pt x="1880" y="852"/>
                    </a:lnTo>
                    <a:lnTo>
                      <a:pt x="1890" y="832"/>
                    </a:lnTo>
                    <a:lnTo>
                      <a:pt x="1894" y="820"/>
                    </a:lnTo>
                    <a:lnTo>
                      <a:pt x="1894" y="820"/>
                    </a:lnTo>
                    <a:lnTo>
                      <a:pt x="1902" y="800"/>
                    </a:lnTo>
                    <a:lnTo>
                      <a:pt x="1904" y="780"/>
                    </a:lnTo>
                    <a:lnTo>
                      <a:pt x="1904" y="760"/>
                    </a:lnTo>
                    <a:lnTo>
                      <a:pt x="1900" y="742"/>
                    </a:lnTo>
                    <a:lnTo>
                      <a:pt x="1894" y="726"/>
                    </a:lnTo>
                    <a:lnTo>
                      <a:pt x="1884" y="712"/>
                    </a:lnTo>
                    <a:lnTo>
                      <a:pt x="1870" y="700"/>
                    </a:lnTo>
                    <a:lnTo>
                      <a:pt x="1856" y="690"/>
                    </a:lnTo>
                    <a:lnTo>
                      <a:pt x="1856" y="690"/>
                    </a:lnTo>
                    <a:close/>
                  </a:path>
                </a:pathLst>
              </a:custGeom>
              <a:solidFill>
                <a:srgbClr val="EFC791"/>
              </a:solidFill>
              <a:ln w="9525">
                <a:noFill/>
                <a:round/>
                <a:headEnd/>
                <a:tailEnd/>
              </a:ln>
              <a:effectLst>
                <a:outerShdw blurRad="50800" dist="12700" dir="16200000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44" name="그룹 170"/>
              <p:cNvGrpSpPr/>
              <p:nvPr/>
            </p:nvGrpSpPr>
            <p:grpSpPr>
              <a:xfrm>
                <a:off x="-190310" y="1472424"/>
                <a:ext cx="2729011" cy="2459166"/>
                <a:chOff x="-190310" y="1472424"/>
                <a:chExt cx="2729011" cy="2459166"/>
              </a:xfrm>
            </p:grpSpPr>
            <p:grpSp>
              <p:nvGrpSpPr>
                <p:cNvPr id="45" name="그룹 169"/>
                <p:cNvGrpSpPr/>
                <p:nvPr/>
              </p:nvGrpSpPr>
              <p:grpSpPr>
                <a:xfrm>
                  <a:off x="-190310" y="1472424"/>
                  <a:ext cx="2729011" cy="2459166"/>
                  <a:chOff x="-190310" y="1472424"/>
                  <a:chExt cx="2729011" cy="2459166"/>
                </a:xfrm>
              </p:grpSpPr>
              <p:grpSp>
                <p:nvGrpSpPr>
                  <p:cNvPr id="49" name="그룹 154"/>
                  <p:cNvGrpSpPr/>
                  <p:nvPr/>
                </p:nvGrpSpPr>
                <p:grpSpPr>
                  <a:xfrm>
                    <a:off x="511468" y="2209413"/>
                    <a:ext cx="444671" cy="674418"/>
                    <a:chOff x="-1225550" y="2987675"/>
                    <a:chExt cx="762000" cy="1155700"/>
                  </a:xfrm>
                </p:grpSpPr>
                <p:sp>
                  <p:nvSpPr>
                    <p:cNvPr id="59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-1225550" y="2987675"/>
                      <a:ext cx="762000" cy="1155700"/>
                    </a:xfrm>
                    <a:custGeom>
                      <a:avLst/>
                      <a:gdLst/>
                      <a:ahLst/>
                      <a:cxnLst>
                        <a:cxn ang="0">
                          <a:pos x="400" y="0"/>
                        </a:cxn>
                        <a:cxn ang="0">
                          <a:pos x="480" y="24"/>
                        </a:cxn>
                        <a:cxn ang="0">
                          <a:pos x="172" y="728"/>
                        </a:cxn>
                        <a:cxn ang="0">
                          <a:pos x="0" y="660"/>
                        </a:cxn>
                        <a:cxn ang="0">
                          <a:pos x="400" y="0"/>
                        </a:cxn>
                      </a:cxnLst>
                      <a:rect l="0" t="0" r="r" b="b"/>
                      <a:pathLst>
                        <a:path w="480" h="728">
                          <a:moveTo>
                            <a:pt x="400" y="0"/>
                          </a:moveTo>
                          <a:lnTo>
                            <a:pt x="480" y="24"/>
                          </a:lnTo>
                          <a:lnTo>
                            <a:pt x="172" y="728"/>
                          </a:lnTo>
                          <a:lnTo>
                            <a:pt x="0" y="660"/>
                          </a:lnTo>
                          <a:lnTo>
                            <a:pt x="400" y="0"/>
                          </a:lnTo>
                          <a:close/>
                        </a:path>
                      </a:pathLst>
                    </a:custGeom>
                    <a:solidFill>
                      <a:srgbClr val="A3CED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0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-1082675" y="3965575"/>
                      <a:ext cx="107950" cy="107950"/>
                    </a:xfrm>
                    <a:custGeom>
                      <a:avLst/>
                      <a:gdLst/>
                      <a:ahLst/>
                      <a:cxnLst>
                        <a:cxn ang="0">
                          <a:pos x="68" y="34"/>
                        </a:cxn>
                        <a:cxn ang="0">
                          <a:pos x="68" y="34"/>
                        </a:cxn>
                        <a:cxn ang="0">
                          <a:pos x="68" y="40"/>
                        </a:cxn>
                        <a:cxn ang="0">
                          <a:pos x="66" y="48"/>
                        </a:cxn>
                        <a:cxn ang="0">
                          <a:pos x="62" y="54"/>
                        </a:cxn>
                        <a:cxn ang="0">
                          <a:pos x="58" y="58"/>
                        </a:cxn>
                        <a:cxn ang="0">
                          <a:pos x="54" y="62"/>
                        </a:cxn>
                        <a:cxn ang="0">
                          <a:pos x="48" y="66"/>
                        </a:cxn>
                        <a:cxn ang="0">
                          <a:pos x="40" y="68"/>
                        </a:cxn>
                        <a:cxn ang="0">
                          <a:pos x="34" y="68"/>
                        </a:cxn>
                        <a:cxn ang="0">
                          <a:pos x="34" y="68"/>
                        </a:cxn>
                        <a:cxn ang="0">
                          <a:pos x="28" y="68"/>
                        </a:cxn>
                        <a:cxn ang="0">
                          <a:pos x="20" y="66"/>
                        </a:cxn>
                        <a:cxn ang="0">
                          <a:pos x="14" y="62"/>
                        </a:cxn>
                        <a:cxn ang="0">
                          <a:pos x="10" y="58"/>
                        </a:cxn>
                        <a:cxn ang="0">
                          <a:pos x="6" y="54"/>
                        </a:cxn>
                        <a:cxn ang="0">
                          <a:pos x="2" y="48"/>
                        </a:cxn>
                        <a:cxn ang="0">
                          <a:pos x="0" y="40"/>
                        </a:cxn>
                        <a:cxn ang="0">
                          <a:pos x="0" y="34"/>
                        </a:cxn>
                        <a:cxn ang="0">
                          <a:pos x="0" y="34"/>
                        </a:cxn>
                        <a:cxn ang="0">
                          <a:pos x="0" y="28"/>
                        </a:cxn>
                        <a:cxn ang="0">
                          <a:pos x="2" y="20"/>
                        </a:cxn>
                        <a:cxn ang="0">
                          <a:pos x="6" y="14"/>
                        </a:cxn>
                        <a:cxn ang="0">
                          <a:pos x="10" y="10"/>
                        </a:cxn>
                        <a:cxn ang="0">
                          <a:pos x="14" y="6"/>
                        </a:cxn>
                        <a:cxn ang="0">
                          <a:pos x="20" y="2"/>
                        </a:cxn>
                        <a:cxn ang="0">
                          <a:pos x="28" y="0"/>
                        </a:cxn>
                        <a:cxn ang="0">
                          <a:pos x="34" y="0"/>
                        </a:cxn>
                        <a:cxn ang="0">
                          <a:pos x="34" y="0"/>
                        </a:cxn>
                        <a:cxn ang="0">
                          <a:pos x="40" y="0"/>
                        </a:cxn>
                        <a:cxn ang="0">
                          <a:pos x="48" y="2"/>
                        </a:cxn>
                        <a:cxn ang="0">
                          <a:pos x="54" y="6"/>
                        </a:cxn>
                        <a:cxn ang="0">
                          <a:pos x="58" y="10"/>
                        </a:cxn>
                        <a:cxn ang="0">
                          <a:pos x="62" y="14"/>
                        </a:cxn>
                        <a:cxn ang="0">
                          <a:pos x="66" y="20"/>
                        </a:cxn>
                        <a:cxn ang="0">
                          <a:pos x="68" y="28"/>
                        </a:cxn>
                        <a:cxn ang="0">
                          <a:pos x="68" y="34"/>
                        </a:cxn>
                        <a:cxn ang="0">
                          <a:pos x="68" y="34"/>
                        </a:cxn>
                      </a:cxnLst>
                      <a:rect l="0" t="0" r="r" b="b"/>
                      <a:pathLst>
                        <a:path w="68" h="68">
                          <a:moveTo>
                            <a:pt x="68" y="34"/>
                          </a:moveTo>
                          <a:lnTo>
                            <a:pt x="68" y="34"/>
                          </a:lnTo>
                          <a:lnTo>
                            <a:pt x="68" y="40"/>
                          </a:lnTo>
                          <a:lnTo>
                            <a:pt x="66" y="48"/>
                          </a:lnTo>
                          <a:lnTo>
                            <a:pt x="62" y="54"/>
                          </a:lnTo>
                          <a:lnTo>
                            <a:pt x="58" y="58"/>
                          </a:lnTo>
                          <a:lnTo>
                            <a:pt x="54" y="62"/>
                          </a:lnTo>
                          <a:lnTo>
                            <a:pt x="48" y="66"/>
                          </a:lnTo>
                          <a:lnTo>
                            <a:pt x="40" y="68"/>
                          </a:lnTo>
                          <a:lnTo>
                            <a:pt x="34" y="68"/>
                          </a:lnTo>
                          <a:lnTo>
                            <a:pt x="34" y="68"/>
                          </a:lnTo>
                          <a:lnTo>
                            <a:pt x="28" y="68"/>
                          </a:lnTo>
                          <a:lnTo>
                            <a:pt x="20" y="66"/>
                          </a:lnTo>
                          <a:lnTo>
                            <a:pt x="14" y="62"/>
                          </a:lnTo>
                          <a:lnTo>
                            <a:pt x="10" y="58"/>
                          </a:lnTo>
                          <a:lnTo>
                            <a:pt x="6" y="54"/>
                          </a:lnTo>
                          <a:lnTo>
                            <a:pt x="2" y="48"/>
                          </a:lnTo>
                          <a:lnTo>
                            <a:pt x="0" y="40"/>
                          </a:lnTo>
                          <a:lnTo>
                            <a:pt x="0" y="34"/>
                          </a:lnTo>
                          <a:lnTo>
                            <a:pt x="0" y="34"/>
                          </a:lnTo>
                          <a:lnTo>
                            <a:pt x="0" y="28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8" y="0"/>
                          </a:lnTo>
                          <a:lnTo>
                            <a:pt x="34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8" y="2"/>
                          </a:lnTo>
                          <a:lnTo>
                            <a:pt x="54" y="6"/>
                          </a:lnTo>
                          <a:lnTo>
                            <a:pt x="58" y="10"/>
                          </a:lnTo>
                          <a:lnTo>
                            <a:pt x="62" y="14"/>
                          </a:lnTo>
                          <a:lnTo>
                            <a:pt x="66" y="20"/>
                          </a:lnTo>
                          <a:lnTo>
                            <a:pt x="68" y="28"/>
                          </a:lnTo>
                          <a:lnTo>
                            <a:pt x="68" y="34"/>
                          </a:lnTo>
                          <a:lnTo>
                            <a:pt x="68" y="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50" name="그룹 151"/>
                  <p:cNvGrpSpPr/>
                  <p:nvPr/>
                </p:nvGrpSpPr>
                <p:grpSpPr>
                  <a:xfrm>
                    <a:off x="679758" y="1472424"/>
                    <a:ext cx="1858943" cy="2459166"/>
                    <a:chOff x="3308350" y="1076325"/>
                    <a:chExt cx="2025650" cy="2679700"/>
                  </a:xfrm>
                </p:grpSpPr>
                <p:sp>
                  <p:nvSpPr>
                    <p:cNvPr id="55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3308350" y="1076325"/>
                      <a:ext cx="2025650" cy="2679700"/>
                    </a:xfrm>
                    <a:custGeom>
                      <a:avLst/>
                      <a:gdLst/>
                      <a:ahLst/>
                      <a:cxnLst>
                        <a:cxn ang="0">
                          <a:pos x="742" y="1636"/>
                        </a:cxn>
                        <a:cxn ang="0">
                          <a:pos x="742" y="1636"/>
                        </a:cxn>
                        <a:cxn ang="0">
                          <a:pos x="734" y="1650"/>
                        </a:cxn>
                        <a:cxn ang="0">
                          <a:pos x="726" y="1662"/>
                        </a:cxn>
                        <a:cxn ang="0">
                          <a:pos x="714" y="1672"/>
                        </a:cxn>
                        <a:cxn ang="0">
                          <a:pos x="702" y="1680"/>
                        </a:cxn>
                        <a:cxn ang="0">
                          <a:pos x="690" y="1686"/>
                        </a:cxn>
                        <a:cxn ang="0">
                          <a:pos x="676" y="1688"/>
                        </a:cxn>
                        <a:cxn ang="0">
                          <a:pos x="664" y="1688"/>
                        </a:cxn>
                        <a:cxn ang="0">
                          <a:pos x="650" y="1684"/>
                        </a:cxn>
                        <a:cxn ang="0">
                          <a:pos x="36" y="1432"/>
                        </a:cxn>
                        <a:cxn ang="0">
                          <a:pos x="36" y="1432"/>
                        </a:cxn>
                        <a:cxn ang="0">
                          <a:pos x="26" y="1426"/>
                        </a:cxn>
                        <a:cxn ang="0">
                          <a:pos x="16" y="1416"/>
                        </a:cxn>
                        <a:cxn ang="0">
                          <a:pos x="8" y="1406"/>
                        </a:cxn>
                        <a:cxn ang="0">
                          <a:pos x="2" y="1394"/>
                        </a:cxn>
                        <a:cxn ang="0">
                          <a:pos x="0" y="1380"/>
                        </a:cxn>
                        <a:cxn ang="0">
                          <a:pos x="0" y="1364"/>
                        </a:cxn>
                        <a:cxn ang="0">
                          <a:pos x="2" y="1350"/>
                        </a:cxn>
                        <a:cxn ang="0">
                          <a:pos x="6" y="1334"/>
                        </a:cxn>
                        <a:cxn ang="0">
                          <a:pos x="532" y="52"/>
                        </a:cxn>
                        <a:cxn ang="0">
                          <a:pos x="532" y="52"/>
                        </a:cxn>
                        <a:cxn ang="0">
                          <a:pos x="540" y="38"/>
                        </a:cxn>
                        <a:cxn ang="0">
                          <a:pos x="550" y="26"/>
                        </a:cxn>
                        <a:cxn ang="0">
                          <a:pos x="560" y="16"/>
                        </a:cxn>
                        <a:cxn ang="0">
                          <a:pos x="572" y="8"/>
                        </a:cxn>
                        <a:cxn ang="0">
                          <a:pos x="584" y="2"/>
                        </a:cxn>
                        <a:cxn ang="0">
                          <a:pos x="598" y="0"/>
                        </a:cxn>
                        <a:cxn ang="0">
                          <a:pos x="610" y="0"/>
                        </a:cxn>
                        <a:cxn ang="0">
                          <a:pos x="624" y="4"/>
                        </a:cxn>
                        <a:cxn ang="0">
                          <a:pos x="1238" y="256"/>
                        </a:cxn>
                        <a:cxn ang="0">
                          <a:pos x="1238" y="256"/>
                        </a:cxn>
                        <a:cxn ang="0">
                          <a:pos x="1250" y="262"/>
                        </a:cxn>
                        <a:cxn ang="0">
                          <a:pos x="1260" y="272"/>
                        </a:cxn>
                        <a:cxn ang="0">
                          <a:pos x="1266" y="282"/>
                        </a:cxn>
                        <a:cxn ang="0">
                          <a:pos x="1272" y="296"/>
                        </a:cxn>
                        <a:cxn ang="0">
                          <a:pos x="1274" y="310"/>
                        </a:cxn>
                        <a:cxn ang="0">
                          <a:pos x="1276" y="324"/>
                        </a:cxn>
                        <a:cxn ang="0">
                          <a:pos x="1274" y="340"/>
                        </a:cxn>
                        <a:cxn ang="0">
                          <a:pos x="1268" y="354"/>
                        </a:cxn>
                        <a:cxn ang="0">
                          <a:pos x="742" y="1636"/>
                        </a:cxn>
                      </a:cxnLst>
                      <a:rect l="0" t="0" r="r" b="b"/>
                      <a:pathLst>
                        <a:path w="1276" h="1688">
                          <a:moveTo>
                            <a:pt x="742" y="1636"/>
                          </a:moveTo>
                          <a:lnTo>
                            <a:pt x="742" y="1636"/>
                          </a:lnTo>
                          <a:lnTo>
                            <a:pt x="734" y="1650"/>
                          </a:lnTo>
                          <a:lnTo>
                            <a:pt x="726" y="1662"/>
                          </a:lnTo>
                          <a:lnTo>
                            <a:pt x="714" y="1672"/>
                          </a:lnTo>
                          <a:lnTo>
                            <a:pt x="702" y="1680"/>
                          </a:lnTo>
                          <a:lnTo>
                            <a:pt x="690" y="1686"/>
                          </a:lnTo>
                          <a:lnTo>
                            <a:pt x="676" y="1688"/>
                          </a:lnTo>
                          <a:lnTo>
                            <a:pt x="664" y="1688"/>
                          </a:lnTo>
                          <a:lnTo>
                            <a:pt x="650" y="1684"/>
                          </a:lnTo>
                          <a:lnTo>
                            <a:pt x="36" y="1432"/>
                          </a:lnTo>
                          <a:lnTo>
                            <a:pt x="36" y="1432"/>
                          </a:lnTo>
                          <a:lnTo>
                            <a:pt x="26" y="1426"/>
                          </a:lnTo>
                          <a:lnTo>
                            <a:pt x="16" y="1416"/>
                          </a:lnTo>
                          <a:lnTo>
                            <a:pt x="8" y="1406"/>
                          </a:lnTo>
                          <a:lnTo>
                            <a:pt x="2" y="1394"/>
                          </a:lnTo>
                          <a:lnTo>
                            <a:pt x="0" y="1380"/>
                          </a:lnTo>
                          <a:lnTo>
                            <a:pt x="0" y="1364"/>
                          </a:lnTo>
                          <a:lnTo>
                            <a:pt x="2" y="1350"/>
                          </a:lnTo>
                          <a:lnTo>
                            <a:pt x="6" y="1334"/>
                          </a:lnTo>
                          <a:lnTo>
                            <a:pt x="532" y="52"/>
                          </a:lnTo>
                          <a:lnTo>
                            <a:pt x="532" y="52"/>
                          </a:lnTo>
                          <a:lnTo>
                            <a:pt x="540" y="38"/>
                          </a:lnTo>
                          <a:lnTo>
                            <a:pt x="550" y="26"/>
                          </a:lnTo>
                          <a:lnTo>
                            <a:pt x="560" y="16"/>
                          </a:lnTo>
                          <a:lnTo>
                            <a:pt x="572" y="8"/>
                          </a:lnTo>
                          <a:lnTo>
                            <a:pt x="584" y="2"/>
                          </a:lnTo>
                          <a:lnTo>
                            <a:pt x="598" y="0"/>
                          </a:lnTo>
                          <a:lnTo>
                            <a:pt x="610" y="0"/>
                          </a:lnTo>
                          <a:lnTo>
                            <a:pt x="624" y="4"/>
                          </a:lnTo>
                          <a:lnTo>
                            <a:pt x="1238" y="256"/>
                          </a:lnTo>
                          <a:lnTo>
                            <a:pt x="1238" y="256"/>
                          </a:lnTo>
                          <a:lnTo>
                            <a:pt x="1250" y="262"/>
                          </a:lnTo>
                          <a:lnTo>
                            <a:pt x="1260" y="272"/>
                          </a:lnTo>
                          <a:lnTo>
                            <a:pt x="1266" y="282"/>
                          </a:lnTo>
                          <a:lnTo>
                            <a:pt x="1272" y="296"/>
                          </a:lnTo>
                          <a:lnTo>
                            <a:pt x="1274" y="310"/>
                          </a:lnTo>
                          <a:lnTo>
                            <a:pt x="1276" y="324"/>
                          </a:lnTo>
                          <a:lnTo>
                            <a:pt x="1274" y="340"/>
                          </a:lnTo>
                          <a:lnTo>
                            <a:pt x="1268" y="354"/>
                          </a:lnTo>
                          <a:lnTo>
                            <a:pt x="742" y="1636"/>
                          </a:ln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6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3489325" y="1390650"/>
                      <a:ext cx="1682750" cy="2003425"/>
                    </a:xfrm>
                    <a:custGeom>
                      <a:avLst/>
                      <a:gdLst/>
                      <a:ahLst/>
                      <a:cxnLst>
                        <a:cxn ang="0">
                          <a:pos x="680" y="1228"/>
                        </a:cxn>
                        <a:cxn ang="0">
                          <a:pos x="680" y="1228"/>
                        </a:cxn>
                        <a:cxn ang="0">
                          <a:pos x="674" y="1238"/>
                        </a:cxn>
                        <a:cxn ang="0">
                          <a:pos x="668" y="1246"/>
                        </a:cxn>
                        <a:cxn ang="0">
                          <a:pos x="658" y="1254"/>
                        </a:cxn>
                        <a:cxn ang="0">
                          <a:pos x="648" y="1258"/>
                        </a:cxn>
                        <a:cxn ang="0">
                          <a:pos x="638" y="1262"/>
                        </a:cxn>
                        <a:cxn ang="0">
                          <a:pos x="626" y="1262"/>
                        </a:cxn>
                        <a:cxn ang="0">
                          <a:pos x="614" y="1260"/>
                        </a:cxn>
                        <a:cxn ang="0">
                          <a:pos x="602" y="1258"/>
                        </a:cxn>
                        <a:cxn ang="0">
                          <a:pos x="38" y="1026"/>
                        </a:cxn>
                        <a:cxn ang="0">
                          <a:pos x="38" y="1026"/>
                        </a:cxn>
                        <a:cxn ang="0">
                          <a:pos x="26" y="1020"/>
                        </a:cxn>
                        <a:cxn ang="0">
                          <a:pos x="18" y="1012"/>
                        </a:cxn>
                        <a:cxn ang="0">
                          <a:pos x="10" y="1004"/>
                        </a:cxn>
                        <a:cxn ang="0">
                          <a:pos x="4" y="994"/>
                        </a:cxn>
                        <a:cxn ang="0">
                          <a:pos x="0" y="984"/>
                        </a:cxn>
                        <a:cxn ang="0">
                          <a:pos x="0" y="972"/>
                        </a:cxn>
                        <a:cxn ang="0">
                          <a:pos x="0" y="960"/>
                        </a:cxn>
                        <a:cxn ang="0">
                          <a:pos x="4" y="950"/>
                        </a:cxn>
                        <a:cxn ang="0">
                          <a:pos x="380" y="34"/>
                        </a:cxn>
                        <a:cxn ang="0">
                          <a:pos x="380" y="34"/>
                        </a:cxn>
                        <a:cxn ang="0">
                          <a:pos x="384" y="24"/>
                        </a:cxn>
                        <a:cxn ang="0">
                          <a:pos x="392" y="16"/>
                        </a:cxn>
                        <a:cxn ang="0">
                          <a:pos x="400" y="10"/>
                        </a:cxn>
                        <a:cxn ang="0">
                          <a:pos x="412" y="4"/>
                        </a:cxn>
                        <a:cxn ang="0">
                          <a:pos x="422" y="2"/>
                        </a:cxn>
                        <a:cxn ang="0">
                          <a:pos x="434" y="0"/>
                        </a:cxn>
                        <a:cxn ang="0">
                          <a:pos x="446" y="2"/>
                        </a:cxn>
                        <a:cxn ang="0">
                          <a:pos x="456" y="6"/>
                        </a:cxn>
                        <a:cxn ang="0">
                          <a:pos x="1022" y="238"/>
                        </a:cxn>
                        <a:cxn ang="0">
                          <a:pos x="1022" y="238"/>
                        </a:cxn>
                        <a:cxn ang="0">
                          <a:pos x="1032" y="242"/>
                        </a:cxn>
                        <a:cxn ang="0">
                          <a:pos x="1042" y="250"/>
                        </a:cxn>
                        <a:cxn ang="0">
                          <a:pos x="1050" y="258"/>
                        </a:cxn>
                        <a:cxn ang="0">
                          <a:pos x="1054" y="268"/>
                        </a:cxn>
                        <a:cxn ang="0">
                          <a:pos x="1058" y="280"/>
                        </a:cxn>
                        <a:cxn ang="0">
                          <a:pos x="1060" y="290"/>
                        </a:cxn>
                        <a:cxn ang="0">
                          <a:pos x="1060" y="302"/>
                        </a:cxn>
                        <a:cxn ang="0">
                          <a:pos x="1056" y="312"/>
                        </a:cxn>
                        <a:cxn ang="0">
                          <a:pos x="680" y="1228"/>
                        </a:cxn>
                      </a:cxnLst>
                      <a:rect l="0" t="0" r="r" b="b"/>
                      <a:pathLst>
                        <a:path w="1060" h="1262">
                          <a:moveTo>
                            <a:pt x="680" y="1228"/>
                          </a:moveTo>
                          <a:lnTo>
                            <a:pt x="680" y="1228"/>
                          </a:lnTo>
                          <a:lnTo>
                            <a:pt x="674" y="1238"/>
                          </a:lnTo>
                          <a:lnTo>
                            <a:pt x="668" y="1246"/>
                          </a:lnTo>
                          <a:lnTo>
                            <a:pt x="658" y="1254"/>
                          </a:lnTo>
                          <a:lnTo>
                            <a:pt x="648" y="1258"/>
                          </a:lnTo>
                          <a:lnTo>
                            <a:pt x="638" y="1262"/>
                          </a:lnTo>
                          <a:lnTo>
                            <a:pt x="626" y="1262"/>
                          </a:lnTo>
                          <a:lnTo>
                            <a:pt x="614" y="1260"/>
                          </a:lnTo>
                          <a:lnTo>
                            <a:pt x="602" y="1258"/>
                          </a:lnTo>
                          <a:lnTo>
                            <a:pt x="38" y="1026"/>
                          </a:lnTo>
                          <a:lnTo>
                            <a:pt x="38" y="1026"/>
                          </a:lnTo>
                          <a:lnTo>
                            <a:pt x="26" y="1020"/>
                          </a:lnTo>
                          <a:lnTo>
                            <a:pt x="18" y="1012"/>
                          </a:lnTo>
                          <a:lnTo>
                            <a:pt x="10" y="1004"/>
                          </a:lnTo>
                          <a:lnTo>
                            <a:pt x="4" y="994"/>
                          </a:lnTo>
                          <a:lnTo>
                            <a:pt x="0" y="984"/>
                          </a:lnTo>
                          <a:lnTo>
                            <a:pt x="0" y="972"/>
                          </a:lnTo>
                          <a:lnTo>
                            <a:pt x="0" y="960"/>
                          </a:lnTo>
                          <a:lnTo>
                            <a:pt x="4" y="950"/>
                          </a:lnTo>
                          <a:lnTo>
                            <a:pt x="380" y="34"/>
                          </a:lnTo>
                          <a:lnTo>
                            <a:pt x="380" y="34"/>
                          </a:lnTo>
                          <a:lnTo>
                            <a:pt x="384" y="24"/>
                          </a:lnTo>
                          <a:lnTo>
                            <a:pt x="392" y="16"/>
                          </a:lnTo>
                          <a:lnTo>
                            <a:pt x="400" y="10"/>
                          </a:lnTo>
                          <a:lnTo>
                            <a:pt x="412" y="4"/>
                          </a:lnTo>
                          <a:lnTo>
                            <a:pt x="422" y="2"/>
                          </a:lnTo>
                          <a:lnTo>
                            <a:pt x="434" y="0"/>
                          </a:lnTo>
                          <a:lnTo>
                            <a:pt x="446" y="2"/>
                          </a:lnTo>
                          <a:lnTo>
                            <a:pt x="456" y="6"/>
                          </a:lnTo>
                          <a:lnTo>
                            <a:pt x="1022" y="238"/>
                          </a:lnTo>
                          <a:lnTo>
                            <a:pt x="1022" y="238"/>
                          </a:lnTo>
                          <a:lnTo>
                            <a:pt x="1032" y="242"/>
                          </a:lnTo>
                          <a:lnTo>
                            <a:pt x="1042" y="250"/>
                          </a:lnTo>
                          <a:lnTo>
                            <a:pt x="1050" y="258"/>
                          </a:lnTo>
                          <a:lnTo>
                            <a:pt x="1054" y="268"/>
                          </a:lnTo>
                          <a:lnTo>
                            <a:pt x="1058" y="280"/>
                          </a:lnTo>
                          <a:lnTo>
                            <a:pt x="1060" y="290"/>
                          </a:lnTo>
                          <a:lnTo>
                            <a:pt x="1060" y="302"/>
                          </a:lnTo>
                          <a:lnTo>
                            <a:pt x="1056" y="312"/>
                          </a:lnTo>
                          <a:lnTo>
                            <a:pt x="680" y="12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7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4537075" y="1330325"/>
                      <a:ext cx="381000" cy="206375"/>
                    </a:xfrm>
                    <a:custGeom>
                      <a:avLst/>
                      <a:gdLst/>
                      <a:ahLst/>
                      <a:cxnLst>
                        <a:cxn ang="0">
                          <a:pos x="238" y="114"/>
                        </a:cxn>
                        <a:cxn ang="0">
                          <a:pos x="238" y="114"/>
                        </a:cxn>
                        <a:cxn ang="0">
                          <a:pos x="234" y="122"/>
                        </a:cxn>
                        <a:cxn ang="0">
                          <a:pos x="224" y="128"/>
                        </a:cxn>
                        <a:cxn ang="0">
                          <a:pos x="216" y="130"/>
                        </a:cxn>
                        <a:cxn ang="0">
                          <a:pos x="204" y="128"/>
                        </a:cxn>
                        <a:cxn ang="0">
                          <a:pos x="16" y="50"/>
                        </a:cxn>
                        <a:cxn ang="0">
                          <a:pos x="16" y="50"/>
                        </a:cxn>
                        <a:cxn ang="0">
                          <a:pos x="8" y="44"/>
                        </a:cxn>
                        <a:cxn ang="0">
                          <a:pos x="2" y="36"/>
                        </a:cxn>
                        <a:cxn ang="0">
                          <a:pos x="0" y="2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8" y="8"/>
                        </a:cxn>
                        <a:cxn ang="0">
                          <a:pos x="16" y="2"/>
                        </a:cxn>
                        <a:cxn ang="0">
                          <a:pos x="26" y="0"/>
                        </a:cxn>
                        <a:cxn ang="0">
                          <a:pos x="36" y="2"/>
                        </a:cxn>
                        <a:cxn ang="0">
                          <a:pos x="224" y="80"/>
                        </a:cxn>
                        <a:cxn ang="0">
                          <a:pos x="224" y="80"/>
                        </a:cxn>
                        <a:cxn ang="0">
                          <a:pos x="234" y="86"/>
                        </a:cxn>
                        <a:cxn ang="0">
                          <a:pos x="238" y="94"/>
                        </a:cxn>
                        <a:cxn ang="0">
                          <a:pos x="240" y="104"/>
                        </a:cxn>
                        <a:cxn ang="0">
                          <a:pos x="238" y="114"/>
                        </a:cxn>
                        <a:cxn ang="0">
                          <a:pos x="238" y="114"/>
                        </a:cxn>
                      </a:cxnLst>
                      <a:rect l="0" t="0" r="r" b="b"/>
                      <a:pathLst>
                        <a:path w="240" h="130">
                          <a:moveTo>
                            <a:pt x="238" y="114"/>
                          </a:moveTo>
                          <a:lnTo>
                            <a:pt x="238" y="114"/>
                          </a:lnTo>
                          <a:lnTo>
                            <a:pt x="234" y="122"/>
                          </a:lnTo>
                          <a:lnTo>
                            <a:pt x="224" y="128"/>
                          </a:lnTo>
                          <a:lnTo>
                            <a:pt x="216" y="130"/>
                          </a:lnTo>
                          <a:lnTo>
                            <a:pt x="204" y="128"/>
                          </a:lnTo>
                          <a:lnTo>
                            <a:pt x="16" y="50"/>
                          </a:lnTo>
                          <a:lnTo>
                            <a:pt x="16" y="50"/>
                          </a:lnTo>
                          <a:lnTo>
                            <a:pt x="8" y="44"/>
                          </a:lnTo>
                          <a:lnTo>
                            <a:pt x="2" y="36"/>
                          </a:lnTo>
                          <a:lnTo>
                            <a:pt x="0" y="2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8" y="8"/>
                          </a:lnTo>
                          <a:lnTo>
                            <a:pt x="16" y="2"/>
                          </a:lnTo>
                          <a:lnTo>
                            <a:pt x="26" y="0"/>
                          </a:lnTo>
                          <a:lnTo>
                            <a:pt x="36" y="2"/>
                          </a:lnTo>
                          <a:lnTo>
                            <a:pt x="224" y="80"/>
                          </a:lnTo>
                          <a:lnTo>
                            <a:pt x="224" y="80"/>
                          </a:lnTo>
                          <a:lnTo>
                            <a:pt x="234" y="86"/>
                          </a:lnTo>
                          <a:lnTo>
                            <a:pt x="238" y="94"/>
                          </a:lnTo>
                          <a:lnTo>
                            <a:pt x="240" y="104"/>
                          </a:lnTo>
                          <a:lnTo>
                            <a:pt x="238" y="114"/>
                          </a:lnTo>
                          <a:lnTo>
                            <a:pt x="238" y="114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8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3714750" y="3222625"/>
                      <a:ext cx="415925" cy="295275"/>
                    </a:xfrm>
                    <a:custGeom>
                      <a:avLst/>
                      <a:gdLst/>
                      <a:ahLst/>
                      <a:cxnLst>
                        <a:cxn ang="0">
                          <a:pos x="258" y="146"/>
                        </a:cxn>
                        <a:cxn ang="0">
                          <a:pos x="258" y="146"/>
                        </a:cxn>
                        <a:cxn ang="0">
                          <a:pos x="250" y="158"/>
                        </a:cxn>
                        <a:cxn ang="0">
                          <a:pos x="242" y="168"/>
                        </a:cxn>
                        <a:cxn ang="0">
                          <a:pos x="232" y="176"/>
                        </a:cxn>
                        <a:cxn ang="0">
                          <a:pos x="222" y="182"/>
                        </a:cxn>
                        <a:cxn ang="0">
                          <a:pos x="210" y="186"/>
                        </a:cxn>
                        <a:cxn ang="0">
                          <a:pos x="196" y="186"/>
                        </a:cxn>
                        <a:cxn ang="0">
                          <a:pos x="184" y="186"/>
                        </a:cxn>
                        <a:cxn ang="0">
                          <a:pos x="170" y="182"/>
                        </a:cxn>
                        <a:cxn ang="0">
                          <a:pos x="42" y="128"/>
                        </a:cxn>
                        <a:cxn ang="0">
                          <a:pos x="42" y="128"/>
                        </a:cxn>
                        <a:cxn ang="0">
                          <a:pos x="30" y="122"/>
                        </a:cxn>
                        <a:cxn ang="0">
                          <a:pos x="20" y="114"/>
                        </a:cxn>
                        <a:cxn ang="0">
                          <a:pos x="12" y="104"/>
                        </a:cxn>
                        <a:cxn ang="0">
                          <a:pos x="6" y="92"/>
                        </a:cxn>
                        <a:cxn ang="0">
                          <a:pos x="2" y="80"/>
                        </a:cxn>
                        <a:cxn ang="0">
                          <a:pos x="0" y="68"/>
                        </a:cxn>
                        <a:cxn ang="0">
                          <a:pos x="2" y="54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12" y="30"/>
                        </a:cxn>
                        <a:cxn ang="0">
                          <a:pos x="20" y="20"/>
                        </a:cxn>
                        <a:cxn ang="0">
                          <a:pos x="30" y="12"/>
                        </a:cxn>
                        <a:cxn ang="0">
                          <a:pos x="42" y="6"/>
                        </a:cxn>
                        <a:cxn ang="0">
                          <a:pos x="54" y="2"/>
                        </a:cxn>
                        <a:cxn ang="0">
                          <a:pos x="66" y="0"/>
                        </a:cxn>
                        <a:cxn ang="0">
                          <a:pos x="80" y="2"/>
                        </a:cxn>
                        <a:cxn ang="0">
                          <a:pos x="92" y="6"/>
                        </a:cxn>
                        <a:cxn ang="0">
                          <a:pos x="222" y="60"/>
                        </a:cxn>
                        <a:cxn ang="0">
                          <a:pos x="222" y="60"/>
                        </a:cxn>
                        <a:cxn ang="0">
                          <a:pos x="234" y="66"/>
                        </a:cxn>
                        <a:cxn ang="0">
                          <a:pos x="244" y="74"/>
                        </a:cxn>
                        <a:cxn ang="0">
                          <a:pos x="252" y="84"/>
                        </a:cxn>
                        <a:cxn ang="0">
                          <a:pos x="258" y="96"/>
                        </a:cxn>
                        <a:cxn ang="0">
                          <a:pos x="260" y="108"/>
                        </a:cxn>
                        <a:cxn ang="0">
                          <a:pos x="262" y="120"/>
                        </a:cxn>
                        <a:cxn ang="0">
                          <a:pos x="260" y="134"/>
                        </a:cxn>
                        <a:cxn ang="0">
                          <a:pos x="258" y="146"/>
                        </a:cxn>
                        <a:cxn ang="0">
                          <a:pos x="258" y="146"/>
                        </a:cxn>
                      </a:cxnLst>
                      <a:rect l="0" t="0" r="r" b="b"/>
                      <a:pathLst>
                        <a:path w="262" h="186">
                          <a:moveTo>
                            <a:pt x="258" y="146"/>
                          </a:moveTo>
                          <a:lnTo>
                            <a:pt x="258" y="146"/>
                          </a:lnTo>
                          <a:lnTo>
                            <a:pt x="250" y="158"/>
                          </a:lnTo>
                          <a:lnTo>
                            <a:pt x="242" y="168"/>
                          </a:lnTo>
                          <a:lnTo>
                            <a:pt x="232" y="176"/>
                          </a:lnTo>
                          <a:lnTo>
                            <a:pt x="222" y="182"/>
                          </a:lnTo>
                          <a:lnTo>
                            <a:pt x="210" y="186"/>
                          </a:lnTo>
                          <a:lnTo>
                            <a:pt x="196" y="186"/>
                          </a:lnTo>
                          <a:lnTo>
                            <a:pt x="184" y="186"/>
                          </a:lnTo>
                          <a:lnTo>
                            <a:pt x="170" y="182"/>
                          </a:lnTo>
                          <a:lnTo>
                            <a:pt x="42" y="128"/>
                          </a:lnTo>
                          <a:lnTo>
                            <a:pt x="42" y="128"/>
                          </a:lnTo>
                          <a:lnTo>
                            <a:pt x="30" y="122"/>
                          </a:lnTo>
                          <a:lnTo>
                            <a:pt x="20" y="114"/>
                          </a:lnTo>
                          <a:lnTo>
                            <a:pt x="12" y="104"/>
                          </a:lnTo>
                          <a:lnTo>
                            <a:pt x="6" y="92"/>
                          </a:lnTo>
                          <a:lnTo>
                            <a:pt x="2" y="80"/>
                          </a:lnTo>
                          <a:lnTo>
                            <a:pt x="0" y="68"/>
                          </a:lnTo>
                          <a:lnTo>
                            <a:pt x="2" y="54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12" y="30"/>
                          </a:lnTo>
                          <a:lnTo>
                            <a:pt x="20" y="20"/>
                          </a:lnTo>
                          <a:lnTo>
                            <a:pt x="30" y="12"/>
                          </a:lnTo>
                          <a:lnTo>
                            <a:pt x="42" y="6"/>
                          </a:lnTo>
                          <a:lnTo>
                            <a:pt x="54" y="2"/>
                          </a:lnTo>
                          <a:lnTo>
                            <a:pt x="66" y="0"/>
                          </a:lnTo>
                          <a:lnTo>
                            <a:pt x="80" y="2"/>
                          </a:lnTo>
                          <a:lnTo>
                            <a:pt x="92" y="6"/>
                          </a:lnTo>
                          <a:lnTo>
                            <a:pt x="222" y="60"/>
                          </a:lnTo>
                          <a:lnTo>
                            <a:pt x="222" y="60"/>
                          </a:lnTo>
                          <a:lnTo>
                            <a:pt x="234" y="66"/>
                          </a:lnTo>
                          <a:lnTo>
                            <a:pt x="244" y="74"/>
                          </a:lnTo>
                          <a:lnTo>
                            <a:pt x="252" y="84"/>
                          </a:lnTo>
                          <a:lnTo>
                            <a:pt x="258" y="96"/>
                          </a:lnTo>
                          <a:lnTo>
                            <a:pt x="260" y="108"/>
                          </a:lnTo>
                          <a:lnTo>
                            <a:pt x="262" y="120"/>
                          </a:lnTo>
                          <a:lnTo>
                            <a:pt x="260" y="134"/>
                          </a:lnTo>
                          <a:lnTo>
                            <a:pt x="258" y="146"/>
                          </a:lnTo>
                          <a:lnTo>
                            <a:pt x="258" y="146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51" name="그룹 168"/>
                  <p:cNvGrpSpPr/>
                  <p:nvPr/>
                </p:nvGrpSpPr>
                <p:grpSpPr>
                  <a:xfrm>
                    <a:off x="-190310" y="1638752"/>
                    <a:ext cx="1094571" cy="1252490"/>
                    <a:chOff x="-182995" y="1638752"/>
                    <a:chExt cx="1094571" cy="1252490"/>
                  </a:xfrm>
                </p:grpSpPr>
                <p:sp>
                  <p:nvSpPr>
                    <p:cNvPr id="52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0" y="1638752"/>
                      <a:ext cx="911576" cy="12524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984" y="592"/>
                        </a:cxn>
                        <a:cxn ang="0">
                          <a:pos x="520" y="1352"/>
                        </a:cxn>
                        <a:cxn ang="0">
                          <a:pos x="4" y="1104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984" h="1352">
                          <a:moveTo>
                            <a:pt x="0" y="0"/>
                          </a:moveTo>
                          <a:lnTo>
                            <a:pt x="984" y="592"/>
                          </a:lnTo>
                          <a:lnTo>
                            <a:pt x="520" y="1352"/>
                          </a:lnTo>
                          <a:lnTo>
                            <a:pt x="4" y="110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E3954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" name="타원 52"/>
                    <p:cNvSpPr/>
                    <p:nvPr/>
                  </p:nvSpPr>
                  <p:spPr>
                    <a:xfrm>
                      <a:off x="373819" y="2704942"/>
                      <a:ext cx="81108" cy="8110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Freeform 17"/>
                    <p:cNvSpPr>
                      <a:spLocks/>
                    </p:cNvSpPr>
                    <p:nvPr/>
                  </p:nvSpPr>
                  <p:spPr bwMode="auto">
                    <a:xfrm rot="1873091">
                      <a:off x="-182995" y="1874216"/>
                      <a:ext cx="1057276" cy="4381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329" y="553"/>
                        </a:cxn>
                        <a:cxn ang="0">
                          <a:pos x="1324" y="553"/>
                        </a:cxn>
                        <a:cxn ang="0">
                          <a:pos x="1332" y="1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332" h="553">
                          <a:moveTo>
                            <a:pt x="0" y="0"/>
                          </a:moveTo>
                          <a:lnTo>
                            <a:pt x="329" y="553"/>
                          </a:lnTo>
                          <a:lnTo>
                            <a:pt x="1324" y="553"/>
                          </a:lnTo>
                          <a:lnTo>
                            <a:pt x="1332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7507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" name="그룹 487"/>
                <p:cNvGrpSpPr/>
                <p:nvPr/>
              </p:nvGrpSpPr>
              <p:grpSpPr>
                <a:xfrm rot="1185828">
                  <a:off x="1222052" y="2467729"/>
                  <a:ext cx="691669" cy="581472"/>
                  <a:chOff x="10813104" y="1375897"/>
                  <a:chExt cx="936617" cy="787403"/>
                </a:xfrm>
                <a:solidFill>
                  <a:srgbClr val="5292F3"/>
                </a:solidFill>
                <a:effectLst/>
              </p:grpSpPr>
              <p:sp>
                <p:nvSpPr>
                  <p:cNvPr id="47" name="Freeform 204"/>
                  <p:cNvSpPr>
                    <a:spLocks noEditPoints="1"/>
                  </p:cNvSpPr>
                  <p:nvPr/>
                </p:nvSpPr>
                <p:spPr bwMode="auto">
                  <a:xfrm>
                    <a:off x="10813104" y="1715624"/>
                    <a:ext cx="479425" cy="447676"/>
                  </a:xfrm>
                  <a:custGeom>
                    <a:avLst/>
                    <a:gdLst/>
                    <a:ahLst/>
                    <a:cxnLst>
                      <a:cxn ang="0">
                        <a:pos x="302" y="108"/>
                      </a:cxn>
                      <a:cxn ang="0">
                        <a:pos x="298" y="86"/>
                      </a:cxn>
                      <a:cxn ang="0">
                        <a:pos x="290" y="66"/>
                      </a:cxn>
                      <a:cxn ang="0">
                        <a:pos x="276" y="48"/>
                      </a:cxn>
                      <a:cxn ang="0">
                        <a:pos x="234" y="20"/>
                      </a:cxn>
                      <a:cxn ang="0">
                        <a:pos x="180" y="4"/>
                      </a:cxn>
                      <a:cxn ang="0">
                        <a:pos x="150" y="0"/>
                      </a:cxn>
                      <a:cxn ang="0">
                        <a:pos x="92" y="10"/>
                      </a:cxn>
                      <a:cxn ang="0">
                        <a:pos x="44" y="32"/>
                      </a:cxn>
                      <a:cxn ang="0">
                        <a:pos x="18" y="58"/>
                      </a:cxn>
                      <a:cxn ang="0">
                        <a:pos x="6" y="76"/>
                      </a:cxn>
                      <a:cxn ang="0">
                        <a:pos x="0" y="98"/>
                      </a:cxn>
                      <a:cxn ang="0">
                        <a:pos x="0" y="108"/>
                      </a:cxn>
                      <a:cxn ang="0">
                        <a:pos x="2" y="128"/>
                      </a:cxn>
                      <a:cxn ang="0">
                        <a:pos x="22" y="164"/>
                      </a:cxn>
                      <a:cxn ang="0">
                        <a:pos x="56" y="192"/>
                      </a:cxn>
                      <a:cxn ang="0">
                        <a:pos x="102" y="210"/>
                      </a:cxn>
                      <a:cxn ang="0">
                        <a:pos x="126" y="216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202" y="210"/>
                      </a:cxn>
                      <a:cxn ang="0">
                        <a:pos x="248" y="192"/>
                      </a:cxn>
                      <a:cxn ang="0">
                        <a:pos x="280" y="164"/>
                      </a:cxn>
                      <a:cxn ang="0">
                        <a:pos x="298" y="128"/>
                      </a:cxn>
                      <a:cxn ang="0">
                        <a:pos x="302" y="108"/>
                      </a:cxn>
                      <a:cxn ang="0">
                        <a:pos x="84" y="126"/>
                      </a:cxn>
                      <a:cxn ang="0">
                        <a:pos x="78" y="124"/>
                      </a:cxn>
                      <a:cxn ang="0">
                        <a:pos x="68" y="116"/>
                      </a:cxn>
                      <a:cxn ang="0">
                        <a:pos x="66" y="108"/>
                      </a:cxn>
                      <a:cxn ang="0">
                        <a:pos x="72" y="96"/>
                      </a:cxn>
                      <a:cxn ang="0">
                        <a:pos x="84" y="92"/>
                      </a:cxn>
                      <a:cxn ang="0">
                        <a:pos x="90" y="92"/>
                      </a:cxn>
                      <a:cxn ang="0">
                        <a:pos x="100" y="102"/>
                      </a:cxn>
                      <a:cxn ang="0">
                        <a:pos x="102" y="108"/>
                      </a:cxn>
                      <a:cxn ang="0">
                        <a:pos x="96" y="122"/>
                      </a:cxn>
                      <a:cxn ang="0">
                        <a:pos x="84" y="126"/>
                      </a:cxn>
                      <a:cxn ang="0">
                        <a:pos x="128" y="216"/>
                      </a:cxn>
                      <a:cxn ang="0">
                        <a:pos x="132" y="216"/>
                      </a:cxn>
                      <a:cxn ang="0">
                        <a:pos x="150" y="126"/>
                      </a:cxn>
                      <a:cxn ang="0">
                        <a:pos x="144" y="124"/>
                      </a:cxn>
                      <a:cxn ang="0">
                        <a:pos x="134" y="116"/>
                      </a:cxn>
                      <a:cxn ang="0">
                        <a:pos x="134" y="108"/>
                      </a:cxn>
                      <a:cxn ang="0">
                        <a:pos x="138" y="96"/>
                      </a:cxn>
                      <a:cxn ang="0">
                        <a:pos x="150" y="92"/>
                      </a:cxn>
                      <a:cxn ang="0">
                        <a:pos x="158" y="92"/>
                      </a:cxn>
                      <a:cxn ang="0">
                        <a:pos x="166" y="102"/>
                      </a:cxn>
                      <a:cxn ang="0">
                        <a:pos x="168" y="108"/>
                      </a:cxn>
                      <a:cxn ang="0">
                        <a:pos x="162" y="122"/>
                      </a:cxn>
                      <a:cxn ang="0">
                        <a:pos x="150" y="126"/>
                      </a:cxn>
                      <a:cxn ang="0">
                        <a:pos x="214" y="126"/>
                      </a:cxn>
                      <a:cxn ang="0">
                        <a:pos x="208" y="124"/>
                      </a:cxn>
                      <a:cxn ang="0">
                        <a:pos x="198" y="116"/>
                      </a:cxn>
                      <a:cxn ang="0">
                        <a:pos x="196" y="108"/>
                      </a:cxn>
                      <a:cxn ang="0">
                        <a:pos x="202" y="96"/>
                      </a:cxn>
                      <a:cxn ang="0">
                        <a:pos x="214" y="92"/>
                      </a:cxn>
                      <a:cxn ang="0">
                        <a:pos x="222" y="92"/>
                      </a:cxn>
                      <a:cxn ang="0">
                        <a:pos x="230" y="102"/>
                      </a:cxn>
                      <a:cxn ang="0">
                        <a:pos x="232" y="108"/>
                      </a:cxn>
                      <a:cxn ang="0">
                        <a:pos x="226" y="122"/>
                      </a:cxn>
                      <a:cxn ang="0">
                        <a:pos x="214" y="126"/>
                      </a:cxn>
                    </a:cxnLst>
                    <a:rect l="0" t="0" r="r" b="b"/>
                    <a:pathLst>
                      <a:path w="302" h="282">
                        <a:moveTo>
                          <a:pt x="302" y="108"/>
                        </a:moveTo>
                        <a:lnTo>
                          <a:pt x="302" y="108"/>
                        </a:lnTo>
                        <a:lnTo>
                          <a:pt x="300" y="98"/>
                        </a:lnTo>
                        <a:lnTo>
                          <a:pt x="298" y="86"/>
                        </a:lnTo>
                        <a:lnTo>
                          <a:pt x="294" y="76"/>
                        </a:lnTo>
                        <a:lnTo>
                          <a:pt x="290" y="66"/>
                        </a:lnTo>
                        <a:lnTo>
                          <a:pt x="282" y="58"/>
                        </a:lnTo>
                        <a:lnTo>
                          <a:pt x="276" y="48"/>
                        </a:lnTo>
                        <a:lnTo>
                          <a:pt x="258" y="32"/>
                        </a:lnTo>
                        <a:lnTo>
                          <a:pt x="234" y="20"/>
                        </a:lnTo>
                        <a:lnTo>
                          <a:pt x="210" y="10"/>
                        </a:lnTo>
                        <a:lnTo>
                          <a:pt x="180" y="4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20" y="4"/>
                        </a:lnTo>
                        <a:lnTo>
                          <a:pt x="92" y="10"/>
                        </a:lnTo>
                        <a:lnTo>
                          <a:pt x="66" y="20"/>
                        </a:lnTo>
                        <a:lnTo>
                          <a:pt x="44" y="32"/>
                        </a:lnTo>
                        <a:lnTo>
                          <a:pt x="26" y="48"/>
                        </a:lnTo>
                        <a:lnTo>
                          <a:pt x="18" y="58"/>
                        </a:lnTo>
                        <a:lnTo>
                          <a:pt x="12" y="66"/>
                        </a:lnTo>
                        <a:lnTo>
                          <a:pt x="6" y="76"/>
                        </a:lnTo>
                        <a:lnTo>
                          <a:pt x="2" y="86"/>
                        </a:lnTo>
                        <a:lnTo>
                          <a:pt x="0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118"/>
                        </a:lnTo>
                        <a:lnTo>
                          <a:pt x="2" y="128"/>
                        </a:lnTo>
                        <a:lnTo>
                          <a:pt x="10" y="146"/>
                        </a:lnTo>
                        <a:lnTo>
                          <a:pt x="22" y="164"/>
                        </a:lnTo>
                        <a:lnTo>
                          <a:pt x="36" y="180"/>
                        </a:lnTo>
                        <a:lnTo>
                          <a:pt x="56" y="192"/>
                        </a:lnTo>
                        <a:lnTo>
                          <a:pt x="78" y="202"/>
                        </a:lnTo>
                        <a:lnTo>
                          <a:pt x="102" y="210"/>
                        </a:lnTo>
                        <a:lnTo>
                          <a:pt x="128" y="216"/>
                        </a:lnTo>
                        <a:lnTo>
                          <a:pt x="126" y="216"/>
                        </a:lnTo>
                        <a:lnTo>
                          <a:pt x="212" y="282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4" y="216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202" y="210"/>
                        </a:lnTo>
                        <a:lnTo>
                          <a:pt x="226" y="202"/>
                        </a:lnTo>
                        <a:lnTo>
                          <a:pt x="248" y="192"/>
                        </a:lnTo>
                        <a:lnTo>
                          <a:pt x="266" y="178"/>
                        </a:lnTo>
                        <a:lnTo>
                          <a:pt x="280" y="164"/>
                        </a:lnTo>
                        <a:lnTo>
                          <a:pt x="292" y="146"/>
                        </a:lnTo>
                        <a:lnTo>
                          <a:pt x="298" y="128"/>
                        </a:lnTo>
                        <a:lnTo>
                          <a:pt x="300" y="118"/>
                        </a:lnTo>
                        <a:lnTo>
                          <a:pt x="302" y="108"/>
                        </a:lnTo>
                        <a:lnTo>
                          <a:pt x="302" y="108"/>
                        </a:lnTo>
                        <a:close/>
                        <a:moveTo>
                          <a:pt x="84" y="126"/>
                        </a:moveTo>
                        <a:lnTo>
                          <a:pt x="84" y="126"/>
                        </a:lnTo>
                        <a:lnTo>
                          <a:pt x="78" y="124"/>
                        </a:lnTo>
                        <a:lnTo>
                          <a:pt x="72" y="122"/>
                        </a:lnTo>
                        <a:lnTo>
                          <a:pt x="68" y="116"/>
                        </a:lnTo>
                        <a:lnTo>
                          <a:pt x="66" y="108"/>
                        </a:lnTo>
                        <a:lnTo>
                          <a:pt x="66" y="108"/>
                        </a:lnTo>
                        <a:lnTo>
                          <a:pt x="68" y="102"/>
                        </a:lnTo>
                        <a:lnTo>
                          <a:pt x="72" y="96"/>
                        </a:lnTo>
                        <a:lnTo>
                          <a:pt x="78" y="92"/>
                        </a:lnTo>
                        <a:lnTo>
                          <a:pt x="84" y="92"/>
                        </a:lnTo>
                        <a:lnTo>
                          <a:pt x="84" y="92"/>
                        </a:lnTo>
                        <a:lnTo>
                          <a:pt x="90" y="92"/>
                        </a:lnTo>
                        <a:lnTo>
                          <a:pt x="96" y="96"/>
                        </a:lnTo>
                        <a:lnTo>
                          <a:pt x="100" y="102"/>
                        </a:lnTo>
                        <a:lnTo>
                          <a:pt x="102" y="108"/>
                        </a:lnTo>
                        <a:lnTo>
                          <a:pt x="102" y="108"/>
                        </a:lnTo>
                        <a:lnTo>
                          <a:pt x="100" y="116"/>
                        </a:lnTo>
                        <a:lnTo>
                          <a:pt x="96" y="122"/>
                        </a:lnTo>
                        <a:lnTo>
                          <a:pt x="90" y="124"/>
                        </a:lnTo>
                        <a:lnTo>
                          <a:pt x="84" y="126"/>
                        </a:lnTo>
                        <a:lnTo>
                          <a:pt x="84" y="126"/>
                        </a:lnTo>
                        <a:close/>
                        <a:moveTo>
                          <a:pt x="128" y="216"/>
                        </a:moveTo>
                        <a:lnTo>
                          <a:pt x="128" y="216"/>
                        </a:lnTo>
                        <a:lnTo>
                          <a:pt x="132" y="216"/>
                        </a:lnTo>
                        <a:lnTo>
                          <a:pt x="128" y="216"/>
                        </a:lnTo>
                        <a:close/>
                        <a:moveTo>
                          <a:pt x="150" y="126"/>
                        </a:moveTo>
                        <a:lnTo>
                          <a:pt x="150" y="126"/>
                        </a:lnTo>
                        <a:lnTo>
                          <a:pt x="144" y="124"/>
                        </a:lnTo>
                        <a:lnTo>
                          <a:pt x="138" y="122"/>
                        </a:lnTo>
                        <a:lnTo>
                          <a:pt x="134" y="116"/>
                        </a:lnTo>
                        <a:lnTo>
                          <a:pt x="134" y="108"/>
                        </a:lnTo>
                        <a:lnTo>
                          <a:pt x="134" y="108"/>
                        </a:lnTo>
                        <a:lnTo>
                          <a:pt x="134" y="102"/>
                        </a:lnTo>
                        <a:lnTo>
                          <a:pt x="138" y="96"/>
                        </a:lnTo>
                        <a:lnTo>
                          <a:pt x="144" y="92"/>
                        </a:lnTo>
                        <a:lnTo>
                          <a:pt x="150" y="92"/>
                        </a:lnTo>
                        <a:lnTo>
                          <a:pt x="150" y="92"/>
                        </a:lnTo>
                        <a:lnTo>
                          <a:pt x="158" y="92"/>
                        </a:lnTo>
                        <a:lnTo>
                          <a:pt x="162" y="96"/>
                        </a:lnTo>
                        <a:lnTo>
                          <a:pt x="166" y="102"/>
                        </a:lnTo>
                        <a:lnTo>
                          <a:pt x="168" y="108"/>
                        </a:lnTo>
                        <a:lnTo>
                          <a:pt x="168" y="108"/>
                        </a:lnTo>
                        <a:lnTo>
                          <a:pt x="166" y="116"/>
                        </a:lnTo>
                        <a:lnTo>
                          <a:pt x="162" y="122"/>
                        </a:lnTo>
                        <a:lnTo>
                          <a:pt x="158" y="124"/>
                        </a:lnTo>
                        <a:lnTo>
                          <a:pt x="150" y="126"/>
                        </a:lnTo>
                        <a:lnTo>
                          <a:pt x="150" y="126"/>
                        </a:lnTo>
                        <a:close/>
                        <a:moveTo>
                          <a:pt x="214" y="126"/>
                        </a:moveTo>
                        <a:lnTo>
                          <a:pt x="214" y="126"/>
                        </a:lnTo>
                        <a:lnTo>
                          <a:pt x="208" y="124"/>
                        </a:lnTo>
                        <a:lnTo>
                          <a:pt x="202" y="122"/>
                        </a:lnTo>
                        <a:lnTo>
                          <a:pt x="198" y="116"/>
                        </a:lnTo>
                        <a:lnTo>
                          <a:pt x="196" y="108"/>
                        </a:lnTo>
                        <a:lnTo>
                          <a:pt x="196" y="108"/>
                        </a:lnTo>
                        <a:lnTo>
                          <a:pt x="198" y="102"/>
                        </a:lnTo>
                        <a:lnTo>
                          <a:pt x="202" y="96"/>
                        </a:lnTo>
                        <a:lnTo>
                          <a:pt x="208" y="92"/>
                        </a:lnTo>
                        <a:lnTo>
                          <a:pt x="214" y="92"/>
                        </a:lnTo>
                        <a:lnTo>
                          <a:pt x="214" y="92"/>
                        </a:lnTo>
                        <a:lnTo>
                          <a:pt x="222" y="92"/>
                        </a:lnTo>
                        <a:lnTo>
                          <a:pt x="226" y="96"/>
                        </a:lnTo>
                        <a:lnTo>
                          <a:pt x="230" y="102"/>
                        </a:lnTo>
                        <a:lnTo>
                          <a:pt x="232" y="108"/>
                        </a:lnTo>
                        <a:lnTo>
                          <a:pt x="232" y="108"/>
                        </a:lnTo>
                        <a:lnTo>
                          <a:pt x="230" y="116"/>
                        </a:lnTo>
                        <a:lnTo>
                          <a:pt x="226" y="122"/>
                        </a:lnTo>
                        <a:lnTo>
                          <a:pt x="222" y="124"/>
                        </a:lnTo>
                        <a:lnTo>
                          <a:pt x="214" y="126"/>
                        </a:lnTo>
                        <a:lnTo>
                          <a:pt x="214" y="126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algn="l" defTabSz="914400" rtl="0" eaLnBrk="1" latinLnBrk="1" hangingPunct="1"/>
                    <a:endParaRPr lang="ko-KR" altLang="en-US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 206"/>
                  <p:cNvSpPr>
                    <a:spLocks noEditPoints="1"/>
                  </p:cNvSpPr>
                  <p:nvPr/>
                </p:nvSpPr>
                <p:spPr bwMode="auto">
                  <a:xfrm>
                    <a:off x="10946447" y="1375897"/>
                    <a:ext cx="803274" cy="739776"/>
                  </a:xfrm>
                  <a:custGeom>
                    <a:avLst/>
                    <a:gdLst/>
                    <a:ahLst/>
                    <a:cxnLst>
                      <a:cxn ang="0">
                        <a:pos x="506" y="164"/>
                      </a:cxn>
                      <a:cxn ang="0">
                        <a:pos x="488" y="112"/>
                      </a:cxn>
                      <a:cxn ang="0">
                        <a:pos x="450" y="66"/>
                      </a:cxn>
                      <a:cxn ang="0">
                        <a:pos x="396" y="32"/>
                      </a:cxn>
                      <a:cxn ang="0">
                        <a:pos x="328" y="10"/>
                      </a:cxn>
                      <a:cxn ang="0">
                        <a:pos x="254" y="0"/>
                      </a:cxn>
                      <a:cxn ang="0">
                        <a:pos x="202" y="4"/>
                      </a:cxn>
                      <a:cxn ang="0">
                        <a:pos x="132" y="22"/>
                      </a:cxn>
                      <a:cxn ang="0">
                        <a:pos x="74" y="54"/>
                      </a:cxn>
                      <a:cxn ang="0">
                        <a:pos x="30" y="96"/>
                      </a:cxn>
                      <a:cxn ang="0">
                        <a:pos x="6" y="146"/>
                      </a:cxn>
                      <a:cxn ang="0">
                        <a:pos x="0" y="182"/>
                      </a:cxn>
                      <a:cxn ang="0">
                        <a:pos x="34" y="198"/>
                      </a:cxn>
                      <a:cxn ang="0">
                        <a:pos x="84" y="196"/>
                      </a:cxn>
                      <a:cxn ang="0">
                        <a:pos x="136" y="206"/>
                      </a:cxn>
                      <a:cxn ang="0">
                        <a:pos x="180" y="224"/>
                      </a:cxn>
                      <a:cxn ang="0">
                        <a:pos x="214" y="252"/>
                      </a:cxn>
                      <a:cxn ang="0">
                        <a:pos x="236" y="284"/>
                      </a:cxn>
                      <a:cxn ang="0">
                        <a:pos x="244" y="322"/>
                      </a:cxn>
                      <a:cxn ang="0">
                        <a:pos x="242" y="344"/>
                      </a:cxn>
                      <a:cxn ang="0">
                        <a:pos x="266" y="364"/>
                      </a:cxn>
                      <a:cxn ang="0">
                        <a:pos x="258" y="466"/>
                      </a:cxn>
                      <a:cxn ang="0">
                        <a:pos x="424" y="316"/>
                      </a:cxn>
                      <a:cxn ang="0">
                        <a:pos x="458" y="290"/>
                      </a:cxn>
                      <a:cxn ang="0">
                        <a:pos x="494" y="240"/>
                      </a:cxn>
                      <a:cxn ang="0">
                        <a:pos x="506" y="182"/>
                      </a:cxn>
                      <a:cxn ang="0">
                        <a:pos x="154" y="202"/>
                      </a:cxn>
                      <a:cxn ang="0">
                        <a:pos x="130" y="192"/>
                      </a:cxn>
                      <a:cxn ang="0">
                        <a:pos x="120" y="170"/>
                      </a:cxn>
                      <a:cxn ang="0">
                        <a:pos x="122" y="158"/>
                      </a:cxn>
                      <a:cxn ang="0">
                        <a:pos x="140" y="142"/>
                      </a:cxn>
                      <a:cxn ang="0">
                        <a:pos x="154" y="140"/>
                      </a:cxn>
                      <a:cxn ang="0">
                        <a:pos x="176" y="148"/>
                      </a:cxn>
                      <a:cxn ang="0">
                        <a:pos x="186" y="164"/>
                      </a:cxn>
                      <a:cxn ang="0">
                        <a:pos x="186" y="176"/>
                      </a:cxn>
                      <a:cxn ang="0">
                        <a:pos x="176" y="192"/>
                      </a:cxn>
                      <a:cxn ang="0">
                        <a:pos x="154" y="202"/>
                      </a:cxn>
                      <a:cxn ang="0">
                        <a:pos x="254" y="202"/>
                      </a:cxn>
                      <a:cxn ang="0">
                        <a:pos x="232" y="192"/>
                      </a:cxn>
                      <a:cxn ang="0">
                        <a:pos x="222" y="176"/>
                      </a:cxn>
                      <a:cxn ang="0">
                        <a:pos x="222" y="164"/>
                      </a:cxn>
                      <a:cxn ang="0">
                        <a:pos x="232" y="148"/>
                      </a:cxn>
                      <a:cxn ang="0">
                        <a:pos x="254" y="140"/>
                      </a:cxn>
                      <a:cxn ang="0">
                        <a:pos x="268" y="142"/>
                      </a:cxn>
                      <a:cxn ang="0">
                        <a:pos x="286" y="158"/>
                      </a:cxn>
                      <a:cxn ang="0">
                        <a:pos x="288" y="170"/>
                      </a:cxn>
                      <a:cxn ang="0">
                        <a:pos x="282" y="188"/>
                      </a:cxn>
                      <a:cxn ang="0">
                        <a:pos x="262" y="200"/>
                      </a:cxn>
                      <a:cxn ang="0">
                        <a:pos x="360" y="202"/>
                      </a:cxn>
                      <a:cxn ang="0">
                        <a:pos x="348" y="198"/>
                      </a:cxn>
                      <a:cxn ang="0">
                        <a:pos x="328" y="176"/>
                      </a:cxn>
                      <a:cxn ang="0">
                        <a:pos x="328" y="164"/>
                      </a:cxn>
                      <a:cxn ang="0">
                        <a:pos x="336" y="148"/>
                      </a:cxn>
                      <a:cxn ang="0">
                        <a:pos x="360" y="140"/>
                      </a:cxn>
                      <a:cxn ang="0">
                        <a:pos x="372" y="142"/>
                      </a:cxn>
                      <a:cxn ang="0">
                        <a:pos x="390" y="158"/>
                      </a:cxn>
                      <a:cxn ang="0">
                        <a:pos x="392" y="170"/>
                      </a:cxn>
                      <a:cxn ang="0">
                        <a:pos x="384" y="192"/>
                      </a:cxn>
                      <a:cxn ang="0">
                        <a:pos x="360" y="202"/>
                      </a:cxn>
                    </a:cxnLst>
                    <a:rect l="0" t="0" r="r" b="b"/>
                    <a:pathLst>
                      <a:path w="506" h="466">
                        <a:moveTo>
                          <a:pt x="506" y="182"/>
                        </a:moveTo>
                        <a:lnTo>
                          <a:pt x="506" y="182"/>
                        </a:lnTo>
                        <a:lnTo>
                          <a:pt x="506" y="164"/>
                        </a:lnTo>
                        <a:lnTo>
                          <a:pt x="502" y="146"/>
                        </a:lnTo>
                        <a:lnTo>
                          <a:pt x="496" y="128"/>
                        </a:lnTo>
                        <a:lnTo>
                          <a:pt x="488" y="112"/>
                        </a:lnTo>
                        <a:lnTo>
                          <a:pt x="476" y="96"/>
                        </a:lnTo>
                        <a:lnTo>
                          <a:pt x="464" y="80"/>
                        </a:lnTo>
                        <a:lnTo>
                          <a:pt x="450" y="66"/>
                        </a:lnTo>
                        <a:lnTo>
                          <a:pt x="432" y="54"/>
                        </a:lnTo>
                        <a:lnTo>
                          <a:pt x="414" y="42"/>
                        </a:lnTo>
                        <a:lnTo>
                          <a:pt x="396" y="32"/>
                        </a:lnTo>
                        <a:lnTo>
                          <a:pt x="374" y="22"/>
                        </a:lnTo>
                        <a:lnTo>
                          <a:pt x="352" y="16"/>
                        </a:lnTo>
                        <a:lnTo>
                          <a:pt x="328" y="10"/>
                        </a:lnTo>
                        <a:lnTo>
                          <a:pt x="304" y="4"/>
                        </a:lnTo>
                        <a:lnTo>
                          <a:pt x="280" y="2"/>
                        </a:lnTo>
                        <a:lnTo>
                          <a:pt x="254" y="0"/>
                        </a:lnTo>
                        <a:lnTo>
                          <a:pt x="254" y="0"/>
                        </a:lnTo>
                        <a:lnTo>
                          <a:pt x="228" y="2"/>
                        </a:lnTo>
                        <a:lnTo>
                          <a:pt x="202" y="4"/>
                        </a:lnTo>
                        <a:lnTo>
                          <a:pt x="178" y="10"/>
                        </a:lnTo>
                        <a:lnTo>
                          <a:pt x="154" y="16"/>
                        </a:lnTo>
                        <a:lnTo>
                          <a:pt x="132" y="22"/>
                        </a:lnTo>
                        <a:lnTo>
                          <a:pt x="112" y="32"/>
                        </a:lnTo>
                        <a:lnTo>
                          <a:pt x="92" y="42"/>
                        </a:lnTo>
                        <a:lnTo>
                          <a:pt x="74" y="54"/>
                        </a:lnTo>
                        <a:lnTo>
                          <a:pt x="58" y="66"/>
                        </a:lnTo>
                        <a:lnTo>
                          <a:pt x="44" y="80"/>
                        </a:lnTo>
                        <a:lnTo>
                          <a:pt x="30" y="96"/>
                        </a:lnTo>
                        <a:lnTo>
                          <a:pt x="20" y="112"/>
                        </a:lnTo>
                        <a:lnTo>
                          <a:pt x="12" y="128"/>
                        </a:lnTo>
                        <a:lnTo>
                          <a:pt x="6" y="146"/>
                        </a:lnTo>
                        <a:lnTo>
                          <a:pt x="2" y="164"/>
                        </a:lnTo>
                        <a:lnTo>
                          <a:pt x="0" y="182"/>
                        </a:lnTo>
                        <a:lnTo>
                          <a:pt x="0" y="182"/>
                        </a:lnTo>
                        <a:lnTo>
                          <a:pt x="2" y="204"/>
                        </a:lnTo>
                        <a:lnTo>
                          <a:pt x="2" y="204"/>
                        </a:lnTo>
                        <a:lnTo>
                          <a:pt x="34" y="198"/>
                        </a:lnTo>
                        <a:lnTo>
                          <a:pt x="66" y="196"/>
                        </a:lnTo>
                        <a:lnTo>
                          <a:pt x="66" y="196"/>
                        </a:lnTo>
                        <a:lnTo>
                          <a:pt x="84" y="196"/>
                        </a:lnTo>
                        <a:lnTo>
                          <a:pt x="102" y="198"/>
                        </a:lnTo>
                        <a:lnTo>
                          <a:pt x="120" y="202"/>
                        </a:lnTo>
                        <a:lnTo>
                          <a:pt x="136" y="206"/>
                        </a:lnTo>
                        <a:lnTo>
                          <a:pt x="152" y="212"/>
                        </a:lnTo>
                        <a:lnTo>
                          <a:pt x="166" y="218"/>
                        </a:lnTo>
                        <a:lnTo>
                          <a:pt x="180" y="224"/>
                        </a:lnTo>
                        <a:lnTo>
                          <a:pt x="192" y="234"/>
                        </a:lnTo>
                        <a:lnTo>
                          <a:pt x="204" y="242"/>
                        </a:lnTo>
                        <a:lnTo>
                          <a:pt x="214" y="252"/>
                        </a:lnTo>
                        <a:lnTo>
                          <a:pt x="222" y="262"/>
                        </a:lnTo>
                        <a:lnTo>
                          <a:pt x="230" y="274"/>
                        </a:lnTo>
                        <a:lnTo>
                          <a:pt x="236" y="284"/>
                        </a:lnTo>
                        <a:lnTo>
                          <a:pt x="240" y="298"/>
                        </a:lnTo>
                        <a:lnTo>
                          <a:pt x="242" y="310"/>
                        </a:lnTo>
                        <a:lnTo>
                          <a:pt x="244" y="322"/>
                        </a:lnTo>
                        <a:lnTo>
                          <a:pt x="244" y="322"/>
                        </a:lnTo>
                        <a:lnTo>
                          <a:pt x="244" y="334"/>
                        </a:lnTo>
                        <a:lnTo>
                          <a:pt x="242" y="344"/>
                        </a:lnTo>
                        <a:lnTo>
                          <a:pt x="234" y="364"/>
                        </a:lnTo>
                        <a:lnTo>
                          <a:pt x="234" y="364"/>
                        </a:lnTo>
                        <a:lnTo>
                          <a:pt x="266" y="364"/>
                        </a:lnTo>
                        <a:lnTo>
                          <a:pt x="298" y="360"/>
                        </a:lnTo>
                        <a:lnTo>
                          <a:pt x="330" y="356"/>
                        </a:lnTo>
                        <a:lnTo>
                          <a:pt x="258" y="466"/>
                        </a:lnTo>
                        <a:lnTo>
                          <a:pt x="428" y="314"/>
                        </a:lnTo>
                        <a:lnTo>
                          <a:pt x="428" y="314"/>
                        </a:lnTo>
                        <a:lnTo>
                          <a:pt x="424" y="316"/>
                        </a:lnTo>
                        <a:lnTo>
                          <a:pt x="424" y="316"/>
                        </a:lnTo>
                        <a:lnTo>
                          <a:pt x="442" y="304"/>
                        </a:lnTo>
                        <a:lnTo>
                          <a:pt x="458" y="290"/>
                        </a:lnTo>
                        <a:lnTo>
                          <a:pt x="472" y="274"/>
                        </a:lnTo>
                        <a:lnTo>
                          <a:pt x="484" y="258"/>
                        </a:lnTo>
                        <a:lnTo>
                          <a:pt x="494" y="240"/>
                        </a:lnTo>
                        <a:lnTo>
                          <a:pt x="502" y="222"/>
                        </a:lnTo>
                        <a:lnTo>
                          <a:pt x="506" y="202"/>
                        </a:lnTo>
                        <a:lnTo>
                          <a:pt x="506" y="182"/>
                        </a:lnTo>
                        <a:lnTo>
                          <a:pt x="506" y="182"/>
                        </a:lnTo>
                        <a:close/>
                        <a:moveTo>
                          <a:pt x="154" y="202"/>
                        </a:moveTo>
                        <a:lnTo>
                          <a:pt x="154" y="202"/>
                        </a:lnTo>
                        <a:lnTo>
                          <a:pt x="146" y="200"/>
                        </a:lnTo>
                        <a:lnTo>
                          <a:pt x="140" y="198"/>
                        </a:lnTo>
                        <a:lnTo>
                          <a:pt x="130" y="192"/>
                        </a:lnTo>
                        <a:lnTo>
                          <a:pt x="122" y="182"/>
                        </a:lnTo>
                        <a:lnTo>
                          <a:pt x="120" y="176"/>
                        </a:lnTo>
                        <a:lnTo>
                          <a:pt x="120" y="170"/>
                        </a:lnTo>
                        <a:lnTo>
                          <a:pt x="120" y="170"/>
                        </a:lnTo>
                        <a:lnTo>
                          <a:pt x="120" y="164"/>
                        </a:lnTo>
                        <a:lnTo>
                          <a:pt x="122" y="158"/>
                        </a:lnTo>
                        <a:lnTo>
                          <a:pt x="126" y="154"/>
                        </a:lnTo>
                        <a:lnTo>
                          <a:pt x="130" y="148"/>
                        </a:lnTo>
                        <a:lnTo>
                          <a:pt x="140" y="142"/>
                        </a:lnTo>
                        <a:lnTo>
                          <a:pt x="146" y="140"/>
                        </a:lnTo>
                        <a:lnTo>
                          <a:pt x="154" y="140"/>
                        </a:lnTo>
                        <a:lnTo>
                          <a:pt x="154" y="140"/>
                        </a:lnTo>
                        <a:lnTo>
                          <a:pt x="160" y="140"/>
                        </a:lnTo>
                        <a:lnTo>
                          <a:pt x="166" y="142"/>
                        </a:lnTo>
                        <a:lnTo>
                          <a:pt x="176" y="148"/>
                        </a:lnTo>
                        <a:lnTo>
                          <a:pt x="180" y="154"/>
                        </a:lnTo>
                        <a:lnTo>
                          <a:pt x="184" y="158"/>
                        </a:lnTo>
                        <a:lnTo>
                          <a:pt x="186" y="164"/>
                        </a:lnTo>
                        <a:lnTo>
                          <a:pt x="186" y="170"/>
                        </a:lnTo>
                        <a:lnTo>
                          <a:pt x="186" y="170"/>
                        </a:lnTo>
                        <a:lnTo>
                          <a:pt x="186" y="176"/>
                        </a:lnTo>
                        <a:lnTo>
                          <a:pt x="184" y="182"/>
                        </a:lnTo>
                        <a:lnTo>
                          <a:pt x="180" y="188"/>
                        </a:lnTo>
                        <a:lnTo>
                          <a:pt x="176" y="192"/>
                        </a:lnTo>
                        <a:lnTo>
                          <a:pt x="166" y="198"/>
                        </a:lnTo>
                        <a:lnTo>
                          <a:pt x="160" y="200"/>
                        </a:lnTo>
                        <a:lnTo>
                          <a:pt x="154" y="202"/>
                        </a:lnTo>
                        <a:lnTo>
                          <a:pt x="154" y="202"/>
                        </a:lnTo>
                        <a:close/>
                        <a:moveTo>
                          <a:pt x="254" y="202"/>
                        </a:moveTo>
                        <a:lnTo>
                          <a:pt x="254" y="202"/>
                        </a:lnTo>
                        <a:lnTo>
                          <a:pt x="248" y="200"/>
                        </a:lnTo>
                        <a:lnTo>
                          <a:pt x="242" y="198"/>
                        </a:lnTo>
                        <a:lnTo>
                          <a:pt x="232" y="192"/>
                        </a:lnTo>
                        <a:lnTo>
                          <a:pt x="228" y="188"/>
                        </a:lnTo>
                        <a:lnTo>
                          <a:pt x="224" y="182"/>
                        </a:lnTo>
                        <a:lnTo>
                          <a:pt x="222" y="176"/>
                        </a:lnTo>
                        <a:lnTo>
                          <a:pt x="222" y="170"/>
                        </a:lnTo>
                        <a:lnTo>
                          <a:pt x="222" y="170"/>
                        </a:lnTo>
                        <a:lnTo>
                          <a:pt x="222" y="164"/>
                        </a:lnTo>
                        <a:lnTo>
                          <a:pt x="224" y="158"/>
                        </a:lnTo>
                        <a:lnTo>
                          <a:pt x="228" y="154"/>
                        </a:lnTo>
                        <a:lnTo>
                          <a:pt x="232" y="148"/>
                        </a:lnTo>
                        <a:lnTo>
                          <a:pt x="242" y="142"/>
                        </a:lnTo>
                        <a:lnTo>
                          <a:pt x="248" y="140"/>
                        </a:lnTo>
                        <a:lnTo>
                          <a:pt x="254" y="140"/>
                        </a:lnTo>
                        <a:lnTo>
                          <a:pt x="254" y="140"/>
                        </a:lnTo>
                        <a:lnTo>
                          <a:pt x="262" y="140"/>
                        </a:lnTo>
                        <a:lnTo>
                          <a:pt x="268" y="142"/>
                        </a:lnTo>
                        <a:lnTo>
                          <a:pt x="278" y="148"/>
                        </a:lnTo>
                        <a:lnTo>
                          <a:pt x="282" y="154"/>
                        </a:lnTo>
                        <a:lnTo>
                          <a:pt x="286" y="158"/>
                        </a:lnTo>
                        <a:lnTo>
                          <a:pt x="288" y="164"/>
                        </a:lnTo>
                        <a:lnTo>
                          <a:pt x="288" y="170"/>
                        </a:lnTo>
                        <a:lnTo>
                          <a:pt x="288" y="170"/>
                        </a:lnTo>
                        <a:lnTo>
                          <a:pt x="288" y="176"/>
                        </a:lnTo>
                        <a:lnTo>
                          <a:pt x="286" y="182"/>
                        </a:lnTo>
                        <a:lnTo>
                          <a:pt x="282" y="188"/>
                        </a:lnTo>
                        <a:lnTo>
                          <a:pt x="278" y="192"/>
                        </a:lnTo>
                        <a:lnTo>
                          <a:pt x="268" y="198"/>
                        </a:lnTo>
                        <a:lnTo>
                          <a:pt x="262" y="200"/>
                        </a:lnTo>
                        <a:lnTo>
                          <a:pt x="254" y="202"/>
                        </a:lnTo>
                        <a:lnTo>
                          <a:pt x="254" y="202"/>
                        </a:lnTo>
                        <a:close/>
                        <a:moveTo>
                          <a:pt x="360" y="202"/>
                        </a:moveTo>
                        <a:lnTo>
                          <a:pt x="360" y="202"/>
                        </a:lnTo>
                        <a:lnTo>
                          <a:pt x="354" y="200"/>
                        </a:lnTo>
                        <a:lnTo>
                          <a:pt x="348" y="198"/>
                        </a:lnTo>
                        <a:lnTo>
                          <a:pt x="336" y="192"/>
                        </a:lnTo>
                        <a:lnTo>
                          <a:pt x="330" y="182"/>
                        </a:lnTo>
                        <a:lnTo>
                          <a:pt x="328" y="176"/>
                        </a:lnTo>
                        <a:lnTo>
                          <a:pt x="328" y="170"/>
                        </a:lnTo>
                        <a:lnTo>
                          <a:pt x="328" y="170"/>
                        </a:lnTo>
                        <a:lnTo>
                          <a:pt x="328" y="164"/>
                        </a:lnTo>
                        <a:lnTo>
                          <a:pt x="330" y="158"/>
                        </a:lnTo>
                        <a:lnTo>
                          <a:pt x="332" y="154"/>
                        </a:lnTo>
                        <a:lnTo>
                          <a:pt x="336" y="148"/>
                        </a:lnTo>
                        <a:lnTo>
                          <a:pt x="348" y="142"/>
                        </a:lnTo>
                        <a:lnTo>
                          <a:pt x="354" y="140"/>
                        </a:lnTo>
                        <a:lnTo>
                          <a:pt x="360" y="140"/>
                        </a:lnTo>
                        <a:lnTo>
                          <a:pt x="360" y="140"/>
                        </a:lnTo>
                        <a:lnTo>
                          <a:pt x="366" y="140"/>
                        </a:lnTo>
                        <a:lnTo>
                          <a:pt x="372" y="142"/>
                        </a:lnTo>
                        <a:lnTo>
                          <a:pt x="384" y="148"/>
                        </a:lnTo>
                        <a:lnTo>
                          <a:pt x="388" y="154"/>
                        </a:lnTo>
                        <a:lnTo>
                          <a:pt x="390" y="158"/>
                        </a:lnTo>
                        <a:lnTo>
                          <a:pt x="392" y="164"/>
                        </a:lnTo>
                        <a:lnTo>
                          <a:pt x="392" y="170"/>
                        </a:lnTo>
                        <a:lnTo>
                          <a:pt x="392" y="170"/>
                        </a:lnTo>
                        <a:lnTo>
                          <a:pt x="392" y="176"/>
                        </a:lnTo>
                        <a:lnTo>
                          <a:pt x="390" y="182"/>
                        </a:lnTo>
                        <a:lnTo>
                          <a:pt x="384" y="192"/>
                        </a:lnTo>
                        <a:lnTo>
                          <a:pt x="372" y="198"/>
                        </a:lnTo>
                        <a:lnTo>
                          <a:pt x="366" y="200"/>
                        </a:lnTo>
                        <a:lnTo>
                          <a:pt x="360" y="202"/>
                        </a:lnTo>
                        <a:lnTo>
                          <a:pt x="360" y="202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algn="l" defTabSz="914400" rtl="0" eaLnBrk="1" latinLnBrk="1" hangingPunct="1"/>
                    <a:endParaRPr lang="ko-KR" altLang="en-US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1163262" y="3138685"/>
              <a:ext cx="1035351" cy="401328"/>
            </a:xfrm>
            <a:custGeom>
              <a:avLst/>
              <a:gdLst/>
              <a:ahLst/>
              <a:cxnLst>
                <a:cxn ang="0">
                  <a:pos x="42" y="327"/>
                </a:cxn>
                <a:cxn ang="0">
                  <a:pos x="80" y="345"/>
                </a:cxn>
                <a:cxn ang="0">
                  <a:pos x="121" y="359"/>
                </a:cxn>
                <a:cxn ang="0">
                  <a:pos x="176" y="372"/>
                </a:cxn>
                <a:cxn ang="0">
                  <a:pos x="240" y="377"/>
                </a:cxn>
                <a:cxn ang="0">
                  <a:pos x="308" y="370"/>
                </a:cxn>
                <a:cxn ang="0">
                  <a:pos x="345" y="361"/>
                </a:cxn>
                <a:cxn ang="0">
                  <a:pos x="382" y="346"/>
                </a:cxn>
                <a:cxn ang="0">
                  <a:pos x="417" y="327"/>
                </a:cxn>
                <a:cxn ang="0">
                  <a:pos x="454" y="302"/>
                </a:cxn>
                <a:cxn ang="0">
                  <a:pos x="497" y="268"/>
                </a:cxn>
                <a:cxn ang="0">
                  <a:pos x="526" y="249"/>
                </a:cxn>
                <a:cxn ang="0">
                  <a:pos x="548" y="241"/>
                </a:cxn>
                <a:cxn ang="0">
                  <a:pos x="580" y="247"/>
                </a:cxn>
                <a:cxn ang="0">
                  <a:pos x="1002" y="423"/>
                </a:cxn>
                <a:cxn ang="0">
                  <a:pos x="1021" y="426"/>
                </a:cxn>
                <a:cxn ang="0">
                  <a:pos x="1040" y="424"/>
                </a:cxn>
                <a:cxn ang="0">
                  <a:pos x="1054" y="416"/>
                </a:cxn>
                <a:cxn ang="0">
                  <a:pos x="1067" y="405"/>
                </a:cxn>
                <a:cxn ang="0">
                  <a:pos x="1081" y="386"/>
                </a:cxn>
                <a:cxn ang="0">
                  <a:pos x="1088" y="373"/>
                </a:cxn>
                <a:cxn ang="0">
                  <a:pos x="1096" y="353"/>
                </a:cxn>
                <a:cxn ang="0">
                  <a:pos x="1099" y="322"/>
                </a:cxn>
                <a:cxn ang="0">
                  <a:pos x="1096" y="305"/>
                </a:cxn>
                <a:cxn ang="0">
                  <a:pos x="1086" y="289"/>
                </a:cxn>
                <a:cxn ang="0">
                  <a:pos x="1072" y="273"/>
                </a:cxn>
                <a:cxn ang="0">
                  <a:pos x="425" y="3"/>
                </a:cxn>
                <a:cxn ang="0">
                  <a:pos x="401" y="0"/>
                </a:cxn>
                <a:cxn ang="0">
                  <a:pos x="371" y="2"/>
                </a:cxn>
                <a:cxn ang="0">
                  <a:pos x="329" y="10"/>
                </a:cxn>
                <a:cxn ang="0">
                  <a:pos x="275" y="27"/>
                </a:cxn>
                <a:cxn ang="0">
                  <a:pos x="208" y="61"/>
                </a:cxn>
                <a:cxn ang="0">
                  <a:pos x="128" y="110"/>
                </a:cxn>
                <a:cxn ang="0">
                  <a:pos x="35" y="182"/>
                </a:cxn>
                <a:cxn ang="0">
                  <a:pos x="32" y="185"/>
                </a:cxn>
                <a:cxn ang="0">
                  <a:pos x="13" y="209"/>
                </a:cxn>
                <a:cxn ang="0">
                  <a:pos x="5" y="228"/>
                </a:cxn>
                <a:cxn ang="0">
                  <a:pos x="0" y="250"/>
                </a:cxn>
                <a:cxn ang="0">
                  <a:pos x="2" y="274"/>
                </a:cxn>
                <a:cxn ang="0">
                  <a:pos x="14" y="300"/>
                </a:cxn>
                <a:cxn ang="0">
                  <a:pos x="42" y="327"/>
                </a:cxn>
              </a:cxnLst>
              <a:rect l="0" t="0" r="r" b="b"/>
              <a:pathLst>
                <a:path w="1099" h="426">
                  <a:moveTo>
                    <a:pt x="42" y="327"/>
                  </a:moveTo>
                  <a:lnTo>
                    <a:pt x="42" y="327"/>
                  </a:lnTo>
                  <a:lnTo>
                    <a:pt x="51" y="332"/>
                  </a:lnTo>
                  <a:lnTo>
                    <a:pt x="80" y="345"/>
                  </a:lnTo>
                  <a:lnTo>
                    <a:pt x="99" y="353"/>
                  </a:lnTo>
                  <a:lnTo>
                    <a:pt x="121" y="359"/>
                  </a:lnTo>
                  <a:lnTo>
                    <a:pt x="149" y="367"/>
                  </a:lnTo>
                  <a:lnTo>
                    <a:pt x="176" y="372"/>
                  </a:lnTo>
                  <a:lnTo>
                    <a:pt x="208" y="375"/>
                  </a:lnTo>
                  <a:lnTo>
                    <a:pt x="240" y="377"/>
                  </a:lnTo>
                  <a:lnTo>
                    <a:pt x="273" y="375"/>
                  </a:lnTo>
                  <a:lnTo>
                    <a:pt x="308" y="370"/>
                  </a:lnTo>
                  <a:lnTo>
                    <a:pt x="327" y="365"/>
                  </a:lnTo>
                  <a:lnTo>
                    <a:pt x="345" y="361"/>
                  </a:lnTo>
                  <a:lnTo>
                    <a:pt x="363" y="354"/>
                  </a:lnTo>
                  <a:lnTo>
                    <a:pt x="382" y="346"/>
                  </a:lnTo>
                  <a:lnTo>
                    <a:pt x="399" y="338"/>
                  </a:lnTo>
                  <a:lnTo>
                    <a:pt x="417" y="327"/>
                  </a:lnTo>
                  <a:lnTo>
                    <a:pt x="436" y="314"/>
                  </a:lnTo>
                  <a:lnTo>
                    <a:pt x="454" y="302"/>
                  </a:lnTo>
                  <a:lnTo>
                    <a:pt x="454" y="302"/>
                  </a:lnTo>
                  <a:lnTo>
                    <a:pt x="497" y="268"/>
                  </a:lnTo>
                  <a:lnTo>
                    <a:pt x="513" y="257"/>
                  </a:lnTo>
                  <a:lnTo>
                    <a:pt x="526" y="249"/>
                  </a:lnTo>
                  <a:lnTo>
                    <a:pt x="537" y="243"/>
                  </a:lnTo>
                  <a:lnTo>
                    <a:pt x="548" y="241"/>
                  </a:lnTo>
                  <a:lnTo>
                    <a:pt x="562" y="243"/>
                  </a:lnTo>
                  <a:lnTo>
                    <a:pt x="580" y="247"/>
                  </a:lnTo>
                  <a:lnTo>
                    <a:pt x="1002" y="423"/>
                  </a:lnTo>
                  <a:lnTo>
                    <a:pt x="1002" y="423"/>
                  </a:lnTo>
                  <a:lnTo>
                    <a:pt x="1011" y="426"/>
                  </a:lnTo>
                  <a:lnTo>
                    <a:pt x="1021" y="426"/>
                  </a:lnTo>
                  <a:lnTo>
                    <a:pt x="1034" y="426"/>
                  </a:lnTo>
                  <a:lnTo>
                    <a:pt x="1040" y="424"/>
                  </a:lnTo>
                  <a:lnTo>
                    <a:pt x="1046" y="421"/>
                  </a:lnTo>
                  <a:lnTo>
                    <a:pt x="1054" y="416"/>
                  </a:lnTo>
                  <a:lnTo>
                    <a:pt x="1061" y="412"/>
                  </a:lnTo>
                  <a:lnTo>
                    <a:pt x="1067" y="405"/>
                  </a:lnTo>
                  <a:lnTo>
                    <a:pt x="1075" y="397"/>
                  </a:lnTo>
                  <a:lnTo>
                    <a:pt x="1081" y="386"/>
                  </a:lnTo>
                  <a:lnTo>
                    <a:pt x="1088" y="373"/>
                  </a:lnTo>
                  <a:lnTo>
                    <a:pt x="1088" y="373"/>
                  </a:lnTo>
                  <a:lnTo>
                    <a:pt x="1091" y="364"/>
                  </a:lnTo>
                  <a:lnTo>
                    <a:pt x="1096" y="353"/>
                  </a:lnTo>
                  <a:lnTo>
                    <a:pt x="1097" y="338"/>
                  </a:lnTo>
                  <a:lnTo>
                    <a:pt x="1099" y="322"/>
                  </a:lnTo>
                  <a:lnTo>
                    <a:pt x="1097" y="314"/>
                  </a:lnTo>
                  <a:lnTo>
                    <a:pt x="1096" y="305"/>
                  </a:lnTo>
                  <a:lnTo>
                    <a:pt x="1091" y="297"/>
                  </a:lnTo>
                  <a:lnTo>
                    <a:pt x="1086" y="289"/>
                  </a:lnTo>
                  <a:lnTo>
                    <a:pt x="1080" y="281"/>
                  </a:lnTo>
                  <a:lnTo>
                    <a:pt x="1072" y="273"/>
                  </a:lnTo>
                  <a:lnTo>
                    <a:pt x="425" y="3"/>
                  </a:lnTo>
                  <a:lnTo>
                    <a:pt x="425" y="3"/>
                  </a:lnTo>
                  <a:lnTo>
                    <a:pt x="419" y="2"/>
                  </a:lnTo>
                  <a:lnTo>
                    <a:pt x="401" y="0"/>
                  </a:lnTo>
                  <a:lnTo>
                    <a:pt x="388" y="0"/>
                  </a:lnTo>
                  <a:lnTo>
                    <a:pt x="371" y="2"/>
                  </a:lnTo>
                  <a:lnTo>
                    <a:pt x="351" y="5"/>
                  </a:lnTo>
                  <a:lnTo>
                    <a:pt x="329" y="10"/>
                  </a:lnTo>
                  <a:lnTo>
                    <a:pt x="304" y="18"/>
                  </a:lnTo>
                  <a:lnTo>
                    <a:pt x="275" y="27"/>
                  </a:lnTo>
                  <a:lnTo>
                    <a:pt x="243" y="41"/>
                  </a:lnTo>
                  <a:lnTo>
                    <a:pt x="208" y="61"/>
                  </a:lnTo>
                  <a:lnTo>
                    <a:pt x="169" y="83"/>
                  </a:lnTo>
                  <a:lnTo>
                    <a:pt x="128" y="110"/>
                  </a:lnTo>
                  <a:lnTo>
                    <a:pt x="83" y="144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2" y="185"/>
                  </a:lnTo>
                  <a:lnTo>
                    <a:pt x="24" y="195"/>
                  </a:lnTo>
                  <a:lnTo>
                    <a:pt x="13" y="209"/>
                  </a:lnTo>
                  <a:lnTo>
                    <a:pt x="8" y="219"/>
                  </a:lnTo>
                  <a:lnTo>
                    <a:pt x="5" y="228"/>
                  </a:lnTo>
                  <a:lnTo>
                    <a:pt x="2" y="239"/>
                  </a:lnTo>
                  <a:lnTo>
                    <a:pt x="0" y="250"/>
                  </a:lnTo>
                  <a:lnTo>
                    <a:pt x="0" y="262"/>
                  </a:lnTo>
                  <a:lnTo>
                    <a:pt x="2" y="274"/>
                  </a:lnTo>
                  <a:lnTo>
                    <a:pt x="6" y="287"/>
                  </a:lnTo>
                  <a:lnTo>
                    <a:pt x="14" y="300"/>
                  </a:lnTo>
                  <a:lnTo>
                    <a:pt x="27" y="314"/>
                  </a:lnTo>
                  <a:lnTo>
                    <a:pt x="42" y="327"/>
                  </a:lnTo>
                  <a:lnTo>
                    <a:pt x="42" y="327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1826910" y="3660755"/>
              <a:ext cx="813815" cy="802367"/>
              <a:chOff x="1636600" y="2625332"/>
              <a:chExt cx="813815" cy="802367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 rot="1399489">
                <a:off x="2038789" y="2625332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 rot="1466257">
                <a:off x="2000872" y="2864185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 rot="1264561">
                <a:off x="1816380" y="3041316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" name="모서리가 둥근 직사각형 65"/>
              <p:cNvSpPr/>
              <p:nvPr/>
            </p:nvSpPr>
            <p:spPr>
              <a:xfrm rot="1264561">
                <a:off x="1636600" y="3218298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309" y="1383145"/>
            <a:ext cx="4893681" cy="3033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표준입력으로 받은 정수에 대응하는 열거 상수로 </a:t>
            </a:r>
            <a:r>
              <a:rPr lang="en-US" altLang="ko-KR" dirty="0"/>
              <a:t>switch</a:t>
            </a:r>
            <a:r>
              <a:rPr lang="ko-KR" altLang="en-US" dirty="0"/>
              <a:t>문에서 분기를 처리하는 </a:t>
            </a:r>
            <a:r>
              <a:rPr lang="ko-KR" altLang="en-US" dirty="0" smtClean="0"/>
              <a:t>프로그램</a:t>
            </a:r>
            <a:endParaRPr lang="en-US" altLang="ko-KR" dirty="0"/>
          </a:p>
          <a:p>
            <a:pPr lvl="1"/>
            <a:r>
              <a:rPr lang="ko-KR" altLang="en-US" dirty="0" smtClean="0"/>
              <a:t>삼원색을 </a:t>
            </a:r>
            <a:r>
              <a:rPr lang="ko-KR" altLang="en-US" dirty="0"/>
              <a:t>표현하는 </a:t>
            </a:r>
            <a:r>
              <a:rPr lang="ko-KR" altLang="en-US" dirty="0" smtClean="0"/>
              <a:t>열거상수로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RED</a:t>
            </a:r>
            <a:r>
              <a:rPr lang="en-US" altLang="ko-KR" dirty="0"/>
              <a:t>, GREEN, BLUE</a:t>
            </a:r>
            <a:r>
              <a:rPr lang="ko-KR" altLang="en-US" dirty="0"/>
              <a:t>를 정의</a:t>
            </a:r>
          </a:p>
          <a:p>
            <a:pPr lvl="1"/>
            <a:r>
              <a:rPr lang="ko-KR" altLang="en-US" dirty="0" smtClean="0"/>
              <a:t>세 </a:t>
            </a:r>
            <a:r>
              <a:rPr lang="ko-KR" altLang="en-US" dirty="0"/>
              <a:t>정수</a:t>
            </a:r>
            <a:r>
              <a:rPr lang="en-US" altLang="ko-KR" dirty="0"/>
              <a:t>(R[0], G[1], B[2</a:t>
            </a:r>
            <a:r>
              <a:rPr lang="en-US" altLang="ko-KR" dirty="0" smtClean="0"/>
              <a:t>])</a:t>
            </a:r>
            <a:br>
              <a:rPr lang="en-US" altLang="ko-KR" dirty="0" smtClean="0"/>
            </a:br>
            <a:r>
              <a:rPr lang="ko-KR" altLang="en-US" dirty="0" smtClean="0"/>
              <a:t>중의 </a:t>
            </a:r>
            <a:r>
              <a:rPr lang="ko-KR" altLang="en-US" dirty="0"/>
              <a:t>하나를 입력</a:t>
            </a:r>
          </a:p>
          <a:p>
            <a:pPr lvl="1"/>
            <a:r>
              <a:rPr lang="en-US" altLang="ko-KR" dirty="0" smtClean="0"/>
              <a:t>switch</a:t>
            </a:r>
            <a:r>
              <a:rPr lang="ko-KR" altLang="en-US" dirty="0"/>
              <a:t>의 </a:t>
            </a:r>
            <a:r>
              <a:rPr lang="en-US" altLang="ko-KR" dirty="0"/>
              <a:t>case </a:t>
            </a:r>
            <a:r>
              <a:rPr lang="ko-KR" altLang="en-US" dirty="0" smtClean="0"/>
              <a:t>상수로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열거 </a:t>
            </a:r>
            <a:r>
              <a:rPr lang="ko-KR" altLang="en-US" dirty="0"/>
              <a:t>상수를 이용</a:t>
            </a:r>
          </a:p>
          <a:p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세 </a:t>
            </a:r>
            <a:r>
              <a:rPr lang="ko-KR" altLang="en-US" dirty="0"/>
              <a:t>정수</a:t>
            </a:r>
            <a:r>
              <a:rPr lang="en-US" altLang="ko-KR" dirty="0"/>
              <a:t>(R[0], G[1], B[2</a:t>
            </a:r>
            <a:r>
              <a:rPr lang="en-US" altLang="ko-KR" dirty="0" smtClean="0"/>
              <a:t>])</a:t>
            </a:r>
            <a:br>
              <a:rPr lang="en-US" altLang="ko-KR" dirty="0" smtClean="0"/>
            </a:br>
            <a:r>
              <a:rPr lang="ko-KR" altLang="en-US" dirty="0" smtClean="0"/>
              <a:t>중의 </a:t>
            </a:r>
            <a:r>
              <a:rPr lang="ko-KR" altLang="en-US" dirty="0"/>
              <a:t>하나를 입력</a:t>
            </a:r>
            <a:r>
              <a:rPr lang="en-US" altLang="ko-KR" dirty="0"/>
              <a:t>: 0</a:t>
            </a:r>
          </a:p>
          <a:p>
            <a:pPr lvl="1"/>
            <a:r>
              <a:rPr lang="en-US" altLang="ko-KR" dirty="0"/>
              <a:t>Red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LAB </a:t>
            </a:r>
            <a:r>
              <a:rPr lang="ko-KR" altLang="en-US" dirty="0" smtClean="0"/>
              <a:t>표준입력으로 </a:t>
            </a:r>
            <a:r>
              <a:rPr lang="ko-KR" altLang="en-US" dirty="0"/>
              <a:t>받은 정수에 </a:t>
            </a:r>
            <a:r>
              <a:rPr lang="ko-KR" altLang="en-US" dirty="0" smtClean="0"/>
              <a:t>대응하는 열거 </a:t>
            </a:r>
            <a:r>
              <a:rPr lang="ko-KR" altLang="en-US" dirty="0"/>
              <a:t>상수로 </a:t>
            </a:r>
            <a:r>
              <a:rPr lang="en-US" altLang="ko-KR" dirty="0"/>
              <a:t>switch </a:t>
            </a:r>
            <a:r>
              <a:rPr lang="ko-KR" altLang="en-US" dirty="0"/>
              <a:t>문 활용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097383" y="1526140"/>
            <a:ext cx="4484756" cy="5062826"/>
            <a:chOff x="3987215" y="2016087"/>
            <a:chExt cx="4207617" cy="46502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216" y="5143833"/>
              <a:ext cx="4207616" cy="152245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215" y="2016087"/>
              <a:ext cx="4207616" cy="3211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0368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7"/>
          <p:cNvSpPr txBox="1">
            <a:spLocks/>
          </p:cNvSpPr>
          <p:nvPr/>
        </p:nvSpPr>
        <p:spPr>
          <a:xfrm>
            <a:off x="2833021" y="3398947"/>
            <a:ext cx="3476480" cy="6340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 smtClean="0">
                <a:solidFill>
                  <a:schemeClr val="bg1"/>
                </a:solidFill>
                <a:effectLst/>
                <a:uLnTx/>
                <a:uFillTx/>
                <a:latin typeface="Tahoma" pitchFamily="34" charset="0"/>
                <a:ea typeface="+mj-ea"/>
                <a:cs typeface="Tahoma" pitchFamily="34" charset="0"/>
              </a:rPr>
              <a:t>Thank you</a:t>
            </a:r>
            <a:endParaRPr kumimoji="0" lang="ko-KR" altLang="en-US" sz="4400" b="1" i="0" u="none" strike="noStrike" kern="1200" cap="none" spc="0" normalizeH="0" baseline="0" noProof="0" dirty="0">
              <a:solidFill>
                <a:schemeClr val="bg1"/>
              </a:solidFill>
              <a:effectLst/>
              <a:uLnTx/>
              <a:uFillTx/>
              <a:latin typeface="Tahoma" pitchFamily="34" charset="0"/>
              <a:ea typeface="+mj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5" y="2133349"/>
            <a:ext cx="6055444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01.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제어문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개요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4198059" cy="5458162"/>
          </a:xfrm>
        </p:spPr>
        <p:txBody>
          <a:bodyPr/>
          <a:lstStyle/>
          <a:p>
            <a:r>
              <a:rPr lang="ko-KR" altLang="en-US" dirty="0" smtClean="0"/>
              <a:t>순차적 실행</a:t>
            </a:r>
            <a:endParaRPr lang="en-US" altLang="ko-KR" dirty="0" smtClean="0"/>
          </a:p>
          <a:p>
            <a:pPr lvl="1"/>
            <a:r>
              <a:rPr lang="ko-KR" altLang="en-US" dirty="0"/>
              <a:t>지금까지 배워 온 프로그램의 실행 순서의 </a:t>
            </a:r>
            <a:r>
              <a:rPr lang="ko-KR" altLang="en-US" dirty="0" smtClean="0"/>
              <a:t>원칙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순차적</a:t>
            </a:r>
            <a:r>
              <a:rPr lang="en-US" altLang="ko-KR" dirty="0"/>
              <a:t>(sequential) </a:t>
            </a:r>
            <a:r>
              <a:rPr lang="ko-KR" altLang="en-US" dirty="0"/>
              <a:t>실행</a:t>
            </a:r>
          </a:p>
          <a:p>
            <a:pPr lvl="1"/>
            <a:r>
              <a:rPr lang="en-US" altLang="ko-KR" dirty="0" smtClean="0"/>
              <a:t>main </a:t>
            </a:r>
            <a:r>
              <a:rPr lang="ko-KR" altLang="en-US" dirty="0"/>
              <a:t>함수 내부에서 배치된 문장이 순차적으로 실행되는 흐름</a:t>
            </a:r>
            <a:endParaRPr lang="en-US" altLang="ko-KR" dirty="0"/>
          </a:p>
          <a:p>
            <a:r>
              <a:rPr lang="ko-KR" altLang="en-US" dirty="0" smtClean="0"/>
              <a:t>비순차적 </a:t>
            </a:r>
            <a:r>
              <a:rPr lang="ko-KR" altLang="en-US" dirty="0"/>
              <a:t>실행의 </a:t>
            </a:r>
            <a:r>
              <a:rPr lang="ko-KR" altLang="en-US" dirty="0" err="1"/>
              <a:t>제어문</a:t>
            </a:r>
            <a:endParaRPr lang="ko-KR" altLang="en-US" dirty="0"/>
          </a:p>
          <a:p>
            <a:pPr lvl="1"/>
            <a:r>
              <a:rPr lang="ko-KR" altLang="en-US" dirty="0" smtClean="0"/>
              <a:t>순차적 실행만으로 프로그램을 모두 작성한다면 매우 비효율적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프로그램의 </a:t>
            </a:r>
            <a:r>
              <a:rPr lang="ko-KR" altLang="en-US" dirty="0"/>
              <a:t>실행 순서를 제어하는 </a:t>
            </a:r>
            <a:r>
              <a:rPr lang="ko-KR" altLang="en-US" dirty="0" err="1"/>
              <a:t>제어문</a:t>
            </a:r>
            <a:r>
              <a:rPr lang="en-US" altLang="ko-KR" dirty="0"/>
              <a:t>(</a:t>
            </a:r>
            <a:r>
              <a:rPr lang="en-US" altLang="ko-KR" dirty="0" smtClean="0"/>
              <a:t>control statement)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pPr lvl="2"/>
            <a:r>
              <a:rPr lang="ko-KR" altLang="en-US" dirty="0"/>
              <a:t>선택과 반복 등 순차적인 실행을 </a:t>
            </a:r>
            <a:r>
              <a:rPr lang="ko-KR" altLang="en-US" dirty="0" smtClean="0"/>
              <a:t>변형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제어문의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919" y="1256108"/>
            <a:ext cx="3290713" cy="49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5413701" cy="545816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조건선택</a:t>
            </a:r>
            <a:endParaRPr lang="en-US" altLang="ko-KR" dirty="0" smtClean="0"/>
          </a:p>
          <a:p>
            <a:pPr lvl="1"/>
            <a:r>
              <a:rPr lang="ko-KR" altLang="en-US" dirty="0"/>
              <a:t>두 개 또는 여러 개 중에서 한 개를 선택하도록 지원하는 구문</a:t>
            </a:r>
            <a:endParaRPr lang="en-US" altLang="ko-KR" dirty="0"/>
          </a:p>
          <a:p>
            <a:r>
              <a:rPr lang="ko-KR" altLang="en-US" dirty="0" smtClean="0"/>
              <a:t>반복</a:t>
            </a:r>
            <a:r>
              <a:rPr lang="en-US" altLang="ko-KR" dirty="0"/>
              <a:t>(</a:t>
            </a:r>
            <a:r>
              <a:rPr lang="ko-KR" altLang="en-US" dirty="0"/>
              <a:t>순환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정해진 횟수 또는 조건을 만족하면 정해진 몇 개의 문장을 여러 번 실행하는 구문</a:t>
            </a:r>
            <a:endParaRPr lang="en-US" altLang="ko-KR" dirty="0"/>
          </a:p>
          <a:p>
            <a:r>
              <a:rPr lang="ko-KR" altLang="en-US" dirty="0" smtClean="0"/>
              <a:t>분기처리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break </a:t>
            </a:r>
            <a:r>
              <a:rPr lang="ko-KR" altLang="en-US" dirty="0" smtClean="0"/>
              <a:t>문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작업을 </a:t>
            </a:r>
            <a:r>
              <a:rPr lang="ko-KR" altLang="en-US" dirty="0"/>
              <a:t>수행 도중 조건에 따라 반복이나 선택을 빠져 </a:t>
            </a:r>
            <a:r>
              <a:rPr lang="ko-KR" altLang="en-US" dirty="0" smtClean="0"/>
              <a:t>나가기</a:t>
            </a:r>
            <a:endParaRPr lang="en-US" altLang="ko-KR" dirty="0" smtClean="0"/>
          </a:p>
          <a:p>
            <a:pPr lvl="1"/>
            <a:r>
              <a:rPr lang="en-US" altLang="ko-KR" dirty="0"/>
              <a:t>continue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일정구문을 </a:t>
            </a:r>
            <a:r>
              <a:rPr lang="ko-KR" altLang="en-US" dirty="0"/>
              <a:t>실행하지 않고 다음 반복을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goto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지정된 </a:t>
            </a:r>
            <a:r>
              <a:rPr lang="ko-KR" altLang="en-US" dirty="0"/>
              <a:t>위치로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pPr lvl="1"/>
            <a:r>
              <a:rPr lang="en-US" altLang="ko-KR" dirty="0"/>
              <a:t>return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작업 </a:t>
            </a:r>
            <a:r>
              <a:rPr lang="ko-KR" altLang="en-US" dirty="0"/>
              <a:t>수행을 마치고 이전 위치로 </a:t>
            </a:r>
            <a:r>
              <a:rPr lang="ko-KR" altLang="en-US" dirty="0" smtClean="0"/>
              <a:t>돌아가는 구문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r>
              <a:rPr lang="ko-KR" altLang="en-US" dirty="0"/>
              <a:t> 종류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61" y="4808237"/>
            <a:ext cx="1999144" cy="17070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637" y="966607"/>
            <a:ext cx="1995668" cy="17140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15" y="2867991"/>
            <a:ext cx="1992190" cy="17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2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587611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02.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조건에 따른 선택 </a:t>
            </a: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if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문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65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3460144" cy="5458162"/>
          </a:xfrm>
        </p:spPr>
        <p:txBody>
          <a:bodyPr>
            <a:normAutofit/>
          </a:bodyPr>
          <a:lstStyle/>
          <a:p>
            <a:r>
              <a:rPr lang="ko-KR" altLang="en-US" dirty="0"/>
              <a:t>조건에 따른 결정</a:t>
            </a:r>
          </a:p>
          <a:p>
            <a:pPr lvl="1"/>
            <a:r>
              <a:rPr lang="ko-KR" altLang="en-US" dirty="0"/>
              <a:t>일상생활에서 조건에 따라 해야 할 내용이 결정되는 사례는 매우 많을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여러분은 </a:t>
            </a:r>
            <a:r>
              <a:rPr lang="ko-KR" altLang="en-US" dirty="0"/>
              <a:t>성적에 </a:t>
            </a:r>
            <a:r>
              <a:rPr lang="ko-KR" altLang="en-US" dirty="0" smtClean="0"/>
              <a:t>따라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장학금을 </a:t>
            </a:r>
            <a:r>
              <a:rPr lang="ko-KR" altLang="en-US" dirty="0"/>
              <a:t>받을 수도 있고 못 받을 수도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조건에 따른 선택 개요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692" y="1619910"/>
            <a:ext cx="4454639" cy="106960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359024" y="3076575"/>
            <a:ext cx="4997451" cy="3553475"/>
            <a:chOff x="3519833" y="1700681"/>
            <a:chExt cx="5438550" cy="402166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9833" y="1700681"/>
              <a:ext cx="5437492" cy="232451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0850" y="4003213"/>
              <a:ext cx="5427533" cy="171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073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171" y="920393"/>
            <a:ext cx="6335943" cy="17126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조건에 따른 선택 </a:t>
            </a:r>
            <a:r>
              <a:rPr lang="en-US" altLang="ko-KR" dirty="0"/>
              <a:t>if </a:t>
            </a:r>
            <a:r>
              <a:rPr lang="ko-KR" altLang="en-US" dirty="0"/>
              <a:t>문장</a:t>
            </a:r>
          </a:p>
          <a:p>
            <a:pPr lvl="1"/>
            <a:r>
              <a:rPr lang="ko-KR" altLang="en-US" dirty="0" smtClean="0"/>
              <a:t>조건에 </a:t>
            </a:r>
            <a:r>
              <a:rPr lang="ko-KR" altLang="en-US" dirty="0"/>
              <a:t>따른 선택을 지원하는 </a:t>
            </a:r>
            <a:r>
              <a:rPr lang="ko-KR" altLang="en-US" dirty="0" smtClean="0"/>
              <a:t>구문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일상의 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길의 선택</a:t>
            </a:r>
            <a:endParaRPr lang="en-US" altLang="ko-KR" dirty="0"/>
          </a:p>
          <a:p>
            <a:pPr lvl="2"/>
            <a:r>
              <a:rPr lang="ko-KR" altLang="en-US" dirty="0" smtClean="0"/>
              <a:t>만일 </a:t>
            </a:r>
            <a:r>
              <a:rPr lang="ko-KR" altLang="en-US" dirty="0"/>
              <a:t>“비가 온다면” 개울이 </a:t>
            </a:r>
            <a:r>
              <a:rPr lang="ko-KR" altLang="en-US" dirty="0" smtClean="0"/>
              <a:t>없는 길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“</a:t>
            </a:r>
            <a:r>
              <a:rPr lang="ko-KR" altLang="en-US" dirty="0"/>
              <a:t>비가 오지 않는다면” 개울이 </a:t>
            </a:r>
            <a:r>
              <a:rPr lang="ko-KR" altLang="en-US" dirty="0" smtClean="0"/>
              <a:t>있지만 </a:t>
            </a:r>
            <a:r>
              <a:rPr lang="ko-KR" altLang="en-US" dirty="0"/>
              <a:t>지름길인 길 </a:t>
            </a:r>
            <a:r>
              <a:rPr lang="en-US" altLang="ko-KR" dirty="0"/>
              <a:t>B</a:t>
            </a:r>
            <a:r>
              <a:rPr lang="ko-KR" altLang="en-US" dirty="0"/>
              <a:t>로 갈 </a:t>
            </a:r>
            <a:r>
              <a:rPr lang="ko-KR" altLang="en-US" dirty="0" smtClean="0"/>
              <a:t>것</a:t>
            </a:r>
            <a:endParaRPr lang="en-US" altLang="ko-KR" dirty="0"/>
          </a:p>
          <a:p>
            <a:pPr lvl="1"/>
            <a:r>
              <a:rPr lang="ko-KR" altLang="en-US" dirty="0"/>
              <a:t>바로 이러한 조건에 따른 문장이 </a:t>
            </a:r>
            <a:r>
              <a:rPr lang="en-US" altLang="ko-KR" dirty="0"/>
              <a:t>if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if </a:t>
            </a:r>
            <a:r>
              <a:rPr lang="ko-KR" altLang="en-US" dirty="0" smtClean="0"/>
              <a:t>문장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242" y="1069627"/>
            <a:ext cx="1947177" cy="17608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851" y="2917071"/>
            <a:ext cx="4109296" cy="16865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44" y="4721357"/>
            <a:ext cx="4432601" cy="1916379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75873" y="2592212"/>
            <a:ext cx="4334850" cy="3693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 dirty="0" smtClean="0">
                <a:solidFill>
                  <a:srgbClr val="17507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kern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가장 간단한 </a:t>
            </a:r>
            <a:r>
              <a:rPr lang="en-US" altLang="ko-KR" dirty="0" smtClean="0"/>
              <a:t>if</a:t>
            </a:r>
            <a:r>
              <a:rPr lang="ko-KR" altLang="en-US" dirty="0" smtClean="0"/>
              <a:t>문의 형태</a:t>
            </a:r>
          </a:p>
          <a:p>
            <a:pPr lvl="1"/>
            <a:r>
              <a:rPr lang="en-US" altLang="ko-KR" dirty="0" smtClean="0"/>
              <a:t>if (</a:t>
            </a:r>
            <a:r>
              <a:rPr lang="en-US" altLang="ko-KR" dirty="0" err="1" smtClean="0"/>
              <a:t>cond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stmt</a:t>
            </a:r>
            <a:r>
              <a:rPr lang="en-US" altLang="ko-KR" dirty="0" smtClean="0"/>
              <a:t>;</a:t>
            </a:r>
          </a:p>
          <a:p>
            <a:pPr lvl="2"/>
            <a:r>
              <a:rPr lang="ko-KR" altLang="en-US" dirty="0" err="1" smtClean="0"/>
              <a:t>조건식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cond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아니면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참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 err="1" smtClean="0"/>
              <a:t>stmt</a:t>
            </a:r>
            <a:r>
              <a:rPr lang="ko-KR" altLang="en-US" dirty="0" smtClean="0"/>
              <a:t>를 실행 </a:t>
            </a:r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 smtClean="0"/>
              <a:t>이면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거짓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 err="1" smtClean="0"/>
              <a:t>stmt</a:t>
            </a:r>
            <a:r>
              <a:rPr lang="ko-KR" altLang="en-US" dirty="0" smtClean="0"/>
              <a:t>를 실행하지 않음</a:t>
            </a:r>
          </a:p>
          <a:p>
            <a:pPr lvl="2"/>
            <a:r>
              <a:rPr lang="ko-KR" altLang="en-US" dirty="0" smtClean="0"/>
              <a:t>문장 </a:t>
            </a:r>
            <a:r>
              <a:rPr lang="en-US" altLang="ko-KR" dirty="0" err="1" smtClean="0"/>
              <a:t>stmt</a:t>
            </a:r>
            <a:r>
              <a:rPr lang="ko-KR" altLang="en-US" dirty="0" smtClean="0"/>
              <a:t>는 여러 문장이라면 블록으로 구성</a:t>
            </a:r>
          </a:p>
          <a:p>
            <a:pPr lvl="2"/>
            <a:r>
              <a:rPr lang="en-US" altLang="ko-KR" dirty="0" smtClean="0"/>
              <a:t>if </a:t>
            </a:r>
            <a:r>
              <a:rPr lang="ko-KR" altLang="en-US" dirty="0" smtClean="0"/>
              <a:t>문이 종료되면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그 다음 문장 실행</a:t>
            </a:r>
          </a:p>
          <a:p>
            <a:pPr lvl="2"/>
            <a:r>
              <a:rPr lang="ko-KR" altLang="en-US" dirty="0" err="1" smtClean="0"/>
              <a:t>조건식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cond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반드시 괄호 필요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문장 </a:t>
            </a:r>
            <a:r>
              <a:rPr lang="en-US" altLang="ko-KR" dirty="0" err="1" smtClean="0"/>
              <a:t>stmt</a:t>
            </a:r>
            <a:r>
              <a:rPr lang="ko-KR" altLang="en-US" dirty="0" smtClean="0"/>
              <a:t>은 반드시 들여쓰기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924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10390</TotalTime>
  <Words>1404</Words>
  <Application>Microsoft Office PowerPoint</Application>
  <PresentationFormat>화면 슬라이드 쇼(4:3)</PresentationFormat>
  <Paragraphs>248</Paragraphs>
  <Slides>31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Adobe Fan Heiti Std B</vt:lpstr>
      <vt:lpstr>나눔고딕</vt:lpstr>
      <vt:lpstr>맑은 고딕</vt:lpstr>
      <vt:lpstr>Arial</vt:lpstr>
      <vt:lpstr>Tahoma</vt:lpstr>
      <vt:lpstr>Wingdings</vt:lpstr>
      <vt:lpstr>Office 테마</vt:lpstr>
      <vt:lpstr>디자인 사용자 지정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admin</cp:lastModifiedBy>
  <cp:revision>445</cp:revision>
  <cp:lastPrinted>2016-01-06T02:11:22Z</cp:lastPrinted>
  <dcterms:created xsi:type="dcterms:W3CDTF">2013-05-23T04:26:30Z</dcterms:created>
  <dcterms:modified xsi:type="dcterms:W3CDTF">2016-01-23T06:59:58Z</dcterms:modified>
</cp:coreProperties>
</file>